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400" r:id="rId2"/>
    <p:sldId id="295" r:id="rId3"/>
    <p:sldId id="262" r:id="rId4"/>
    <p:sldId id="296" r:id="rId5"/>
    <p:sldId id="397" r:id="rId6"/>
    <p:sldId id="403" r:id="rId7"/>
    <p:sldId id="402" r:id="rId8"/>
    <p:sldId id="401" r:id="rId9"/>
    <p:sldId id="301" r:id="rId10"/>
    <p:sldId id="302" r:id="rId11"/>
    <p:sldId id="308" r:id="rId12"/>
    <p:sldId id="314" r:id="rId13"/>
    <p:sldId id="398" r:id="rId14"/>
    <p:sldId id="404" r:id="rId15"/>
    <p:sldId id="439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41" r:id="rId31"/>
    <p:sldId id="447" r:id="rId32"/>
    <p:sldId id="445" r:id="rId33"/>
    <p:sldId id="448" r:id="rId34"/>
    <p:sldId id="446" r:id="rId35"/>
    <p:sldId id="442" r:id="rId36"/>
    <p:sldId id="444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40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263" r:id="rId59"/>
  </p:sldIdLst>
  <p:sldSz cx="12192000" cy="6858000"/>
  <p:notesSz cx="6858000" cy="9144000"/>
  <p:embeddedFontLst>
    <p:embeddedFont>
      <p:font typeface="함초롬돋움" panose="020B0604000101010101" pitchFamily="50" charset="-127"/>
      <p:regular r:id="rId61"/>
      <p:bold r:id="rId62"/>
    </p:embeddedFont>
    <p:embeddedFont>
      <p:font typeface="HP Simplified Jpan" panose="020B0604020202020204" charset="-128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KoPubWorld돋움체 Bold" panose="020B0600000101010101" charset="-127"/>
      <p:bold r:id="rId66"/>
    </p:embeddedFont>
    <p:embeddedFont>
      <p:font typeface="Yu Gothic UI Semibold" panose="020B0700000000000000" pitchFamily="34" charset="-128"/>
      <p:bold r:id="rId67"/>
    </p:embeddedFont>
    <p:embeddedFont>
      <p:font typeface="KoPubWorld돋움체 Medium" panose="020B0600000101010101" charset="-127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7"/>
    <a:srgbClr val="FFFFEB"/>
    <a:srgbClr val="262626"/>
    <a:srgbClr val="FFFCE7"/>
    <a:srgbClr val="004A68"/>
    <a:srgbClr val="FF143C"/>
    <a:srgbClr val="F8F8F8"/>
    <a:srgbClr val="F4EB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1" autoAdjust="0"/>
    <p:restoredTop sz="96652" autoAdjust="0"/>
  </p:normalViewPr>
  <p:slideViewPr>
    <p:cSldViewPr snapToGrid="0">
      <p:cViewPr varScale="1">
        <p:scale>
          <a:sx n="84" d="100"/>
          <a:sy n="84" d="100"/>
        </p:scale>
        <p:origin x="-245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A97F9-41C4-4EA2-91D5-DE32AE59CC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750457-9133-4E7F-A2ED-BAB84081644F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dirty="0"/>
        </a:p>
      </dgm:t>
    </dgm:pt>
    <dgm:pt modelId="{8B27546E-6300-4640-AB6B-40C7E09843ED}" type="par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CC43EF34-1E18-4B46-B064-1EF1D98BB7F5}" type="sib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F3367822-CC48-4A68-A65A-EE299C11F78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/>
            <a:t>제품</a:t>
          </a:r>
          <a:endParaRPr lang="en-US" altLang="ko-KR" sz="1400" b="0" dirty="0" smtClean="0"/>
        </a:p>
      </dgm:t>
    </dgm:pt>
    <dgm:pt modelId="{A7668D03-11CC-486C-B6F9-A8A07B739EAE}" type="par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A01DBA2-A559-45FE-AD68-3C340649AE79}" type="sib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7152A29-B874-466F-8B71-6F993D14A7E6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dirty="0"/>
        </a:p>
      </dgm:t>
    </dgm:pt>
    <dgm:pt modelId="{703FF84F-AF34-4031-9C4B-35739BDB0DD5}" type="par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5B9A3334-BDC1-41DA-A92E-EC5D54937E58}" type="sib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3637F9A5-2376-4A3D-99A9-6C389A105A27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B6C7C061-8F2C-44DA-B294-7615BF09471D}" type="par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5CFC2DBB-04D8-466F-B8D1-CA73144BC0F9}" type="sib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88B67A4E-D0C5-48DC-AF48-78D2D2F3957A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555AFEC0-46BA-4C96-A591-E1F3CEAEAC20}" type="par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822C37C0-399B-43E9-8F1B-9607E919363C}" type="sib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CEDAF825-7C4F-475C-8519-EDC8F11982B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Outer</a:t>
          </a:r>
          <a:endParaRPr lang="ko-KR" altLang="en-US" sz="1400" b="0" dirty="0"/>
        </a:p>
      </dgm:t>
    </dgm:pt>
    <dgm:pt modelId="{478637C6-3BF9-4C45-975E-7D31544D4086}" type="par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0FCAE516-1388-4BC6-84A1-5F81D2282488}" type="sib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227A82D9-1F72-4480-9B2E-9185358495DE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7EC7A388-9C26-45D7-AFC5-1746ED1EAAB8}" type="par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5E02870A-E6C0-4CB7-8C7A-7C565D8FE27D}" type="sib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2868E108-1745-46AD-9479-340835ACFDFB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gm:t>
    </dgm:pt>
    <dgm:pt modelId="{622AB7EB-DFEF-4C94-AC29-814D6BD1873C}" type="par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CF649C2C-BC31-4FE3-9C1E-15219BF6FCAF}" type="sib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42C00286-0665-4EDF-BBF7-5909D8E07223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gm:t>
    </dgm:pt>
    <dgm:pt modelId="{13FFE401-8BAA-4CCC-81B6-508B38AA0941}" type="par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584DAF9F-D647-40AB-9274-8A7F95152DD2}" type="sib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4C1C3AE0-7D7A-41E5-ADDE-59A33735E915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gm:t>
    </dgm:pt>
    <dgm:pt modelId="{239DD60A-940F-4B2F-9B40-23D0AC539F10}" type="par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7EDF7E0-84A1-4DE6-8942-6A99A2084CC3}" type="sib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35F9DEC-8D42-4FF5-9BEE-CBE16665DC0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gm:t>
    </dgm:pt>
    <dgm:pt modelId="{BA98B798-385F-46E5-B25B-6F6BF67ACC4D}" type="par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35C53679-E36B-49D1-8C1C-DF180CD12384}" type="sib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47A29D9E-8F0A-4AF7-9F6B-05A3AAA82059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gm:t>
    </dgm:pt>
    <dgm:pt modelId="{DF377B29-BBDE-4983-BFA6-DC10C9C15DA7}" type="par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0A13997B-B362-4D85-95BB-ED5FC92DD1C9}" type="sib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CEB6D190-51E5-4600-8E13-94203D55A49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gm:t>
    </dgm:pt>
    <dgm:pt modelId="{78925C0C-961F-4C03-B724-26E503A5A04C}" type="par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5914F957-EA85-4874-8685-8519BC94B037}" type="sib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BE105493-52DF-491B-8D46-B1CE156D136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/>
            <a:t>Acc</a:t>
          </a:r>
          <a:endParaRPr lang="ko-KR" altLang="en-US" sz="1400" b="0" dirty="0"/>
        </a:p>
      </dgm:t>
    </dgm:pt>
    <dgm:pt modelId="{94FAD62C-DDC3-4BFA-AAC3-8C4339CE7BB8}" type="par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C40BE551-8823-4F0C-93B2-56AD1FD8F668}" type="sib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6A33DAF3-2468-4CBB-BA61-C433EF3A180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Pants</a:t>
          </a:r>
          <a:endParaRPr lang="ko-KR" altLang="en-US" sz="1400" b="0" dirty="0"/>
        </a:p>
      </dgm:t>
    </dgm:pt>
    <dgm:pt modelId="{E174DE24-4D53-4762-B045-0501079F7CF4}" type="par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6EC13503-ABD4-4DE1-8D75-ABC917DDA88A}" type="sib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5BF59D9F-21D4-4EDE-B0ED-8BCAAE5D74CD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Suit</a:t>
          </a:r>
          <a:endParaRPr lang="ko-KR" altLang="en-US" sz="1400" b="0" dirty="0"/>
        </a:p>
      </dgm:t>
    </dgm:pt>
    <dgm:pt modelId="{7CBB3C65-0CD5-4BEF-ADA7-1A1F922D0161}" type="par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888ECC1B-EA77-4876-B3C9-E7AC9D35AF25}" type="sib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9003AD64-6A61-4A94-85D1-D711CF793481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Bag/Shoes</a:t>
          </a:r>
          <a:endParaRPr lang="ko-KR" altLang="en-US" sz="1400" b="0" dirty="0"/>
        </a:p>
      </dgm:t>
    </dgm:pt>
    <dgm:pt modelId="{1B7F273E-3C77-476C-9856-3337DE03EB03}" type="par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C0CB9393-AD0D-42ED-98B9-62EC58B5E8D1}" type="sib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32DB0AAD-5B7A-4862-8EAD-A9BA393C720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Top</a:t>
          </a:r>
          <a:endParaRPr lang="ko-KR" altLang="en-US" sz="1400" b="0" dirty="0"/>
        </a:p>
      </dgm:t>
    </dgm:pt>
    <dgm:pt modelId="{24AF3214-3E9D-409E-9DB5-8CE24A12EF2F}" type="par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21E49710-BD85-42C0-AB8B-D115E5FCAEC2}" type="sib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47FB0AAB-2456-4042-8D57-7374CD32A2F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Shirts</a:t>
          </a:r>
          <a:endParaRPr lang="ko-KR" altLang="en-US" sz="1400" b="0" dirty="0"/>
        </a:p>
      </dgm:t>
    </dgm:pt>
    <dgm:pt modelId="{61700E49-5540-48D4-9B2A-9BB153DA3341}" type="par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9FAE2D5-2844-4642-8872-D5E6334D58A0}" type="sib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FDB136B-88A2-4CE6-A484-92202F12FFF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2A93CDDC-15C6-4081-B760-D6A27473764C}" type="par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71F94C01-CFDB-4556-823B-C774F6C70200}" type="sib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B08A8724-5CF5-4215-81FA-668358DE2222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94BA6C5F-A4DA-4F46-B63C-2ADBFF21C4B6}" type="par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9C7AAB2A-DCC1-466C-A9FD-D01E90DB286F}" type="sib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C757F1EF-529E-48DF-BC75-6B86861267EC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FB88F39A-060A-4693-8548-114E23889405}" type="sib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759183FB-EB09-43F7-B4B1-2ADCD085C113}" type="par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00768A1F-113D-405F-B900-59A8DBF3F5A2}" type="pres">
      <dgm:prSet presAssocID="{A2CA97F9-41C4-4EA2-91D5-DE32AE59CC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D21752-D2EE-4CDD-9390-27B27DAECCD7}" type="pres">
      <dgm:prSet presAssocID="{23750457-9133-4E7F-A2ED-BAB84081644F}" presName="hierRoot1" presStyleCnt="0">
        <dgm:presLayoutVars>
          <dgm:hierBranch val="init"/>
        </dgm:presLayoutVars>
      </dgm:prSet>
      <dgm:spPr/>
    </dgm:pt>
    <dgm:pt modelId="{62BC24DA-4D6B-4C87-B07A-280AC8217671}" type="pres">
      <dgm:prSet presAssocID="{23750457-9133-4E7F-A2ED-BAB84081644F}" presName="rootComposite1" presStyleCnt="0"/>
      <dgm:spPr/>
    </dgm:pt>
    <dgm:pt modelId="{ABE56F80-F39B-4434-BDB5-1EFC17A331B0}" type="pres">
      <dgm:prSet presAssocID="{23750457-9133-4E7F-A2ED-BAB84081644F}" presName="rootText1" presStyleLbl="node0" presStyleIdx="0" presStyleCnt="2" custScaleX="167369" custScaleY="90142" custLinFactNeighborX="-13020" custLinFactNeighborY="-28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55E29-822B-44EC-B4C8-76180E23D5F1}" type="pres">
      <dgm:prSet presAssocID="{23750457-9133-4E7F-A2ED-BAB8408164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D86D4FA-2806-465B-8D55-197A7EFA5927}" type="pres">
      <dgm:prSet presAssocID="{23750457-9133-4E7F-A2ED-BAB84081644F}" presName="hierChild2" presStyleCnt="0"/>
      <dgm:spPr/>
    </dgm:pt>
    <dgm:pt modelId="{0FCF972E-CA15-46D0-A226-65F640C9FBAE}" type="pres">
      <dgm:prSet presAssocID="{A7668D03-11CC-486C-B6F9-A8A07B739EAE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659E22-1A6F-45C1-A40B-83B2ED0A4434}" type="pres">
      <dgm:prSet presAssocID="{F3367822-CC48-4A68-A65A-EE299C11F782}" presName="hierRoot2" presStyleCnt="0">
        <dgm:presLayoutVars>
          <dgm:hierBranch val="init"/>
        </dgm:presLayoutVars>
      </dgm:prSet>
      <dgm:spPr/>
    </dgm:pt>
    <dgm:pt modelId="{F284BEE5-73E7-42E8-A700-AA09E7AAEA13}" type="pres">
      <dgm:prSet presAssocID="{F3367822-CC48-4A68-A65A-EE299C11F782}" presName="rootComposite" presStyleCnt="0"/>
      <dgm:spPr/>
    </dgm:pt>
    <dgm:pt modelId="{3CD8D1F1-5721-4CBD-AE59-4AC0DEF96D74}" type="pres">
      <dgm:prSet presAssocID="{F3367822-CC48-4A68-A65A-EE299C11F782}" presName="rootText" presStyleLbl="node2" presStyleIdx="0" presStyleCnt="4" custScaleX="137846" custLinFactNeighborX="-34174" custLinFactNeighborY="616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CBC364-1463-4455-9EE0-B6B8DE5C9640}" type="pres">
      <dgm:prSet presAssocID="{F3367822-CC48-4A68-A65A-EE299C11F78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3FD93A3-DACC-4E70-A70B-0C62BDBCAD89}" type="pres">
      <dgm:prSet presAssocID="{F3367822-CC48-4A68-A65A-EE299C11F782}" presName="hierChild4" presStyleCnt="0"/>
      <dgm:spPr/>
    </dgm:pt>
    <dgm:pt modelId="{C0815361-7E41-455A-A061-C5A3F94F3CD1}" type="pres">
      <dgm:prSet presAssocID="{478637C6-3BF9-4C45-975E-7D31544D4086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01F6B840-759B-410B-B2C7-CA2E892871DE}" type="pres">
      <dgm:prSet presAssocID="{CEDAF825-7C4F-475C-8519-EDC8F11982B3}" presName="hierRoot2" presStyleCnt="0">
        <dgm:presLayoutVars>
          <dgm:hierBranch val="init"/>
        </dgm:presLayoutVars>
      </dgm:prSet>
      <dgm:spPr/>
    </dgm:pt>
    <dgm:pt modelId="{4FCC68A9-B845-4EAE-B7E2-DC3F6892E75E}" type="pres">
      <dgm:prSet presAssocID="{CEDAF825-7C4F-475C-8519-EDC8F11982B3}" presName="rootComposite" presStyleCnt="0"/>
      <dgm:spPr/>
    </dgm:pt>
    <dgm:pt modelId="{26F0C5F5-68E7-4BF2-B6B2-0E92028FD0DE}" type="pres">
      <dgm:prSet presAssocID="{CEDAF825-7C4F-475C-8519-EDC8F11982B3}" presName="rootText" presStyleLbl="node3" presStyleIdx="0" presStyleCnt="10" custScaleX="144028" custLinFactNeighborY="4253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F3A69A-8159-4D7B-B12A-9AAC597D23DF}" type="pres">
      <dgm:prSet presAssocID="{CEDAF825-7C4F-475C-8519-EDC8F11982B3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996ACB2C-AF5B-45E2-8581-D48B99AFADD6}" type="pres">
      <dgm:prSet presAssocID="{CEDAF825-7C4F-475C-8519-EDC8F11982B3}" presName="hierChild4" presStyleCnt="0"/>
      <dgm:spPr/>
    </dgm:pt>
    <dgm:pt modelId="{FD5F6EDF-F212-4C63-8580-A84EFDF9984E}" type="pres">
      <dgm:prSet presAssocID="{CEDAF825-7C4F-475C-8519-EDC8F11982B3}" presName="hierChild5" presStyleCnt="0"/>
      <dgm:spPr/>
    </dgm:pt>
    <dgm:pt modelId="{891CFCBA-6795-44C9-99C0-2DAB6797409B}" type="pres">
      <dgm:prSet presAssocID="{24AF3214-3E9D-409E-9DB5-8CE24A12EF2F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B62B893D-C75E-4D72-8DDD-3F5F3EC5AD34}" type="pres">
      <dgm:prSet presAssocID="{32DB0AAD-5B7A-4862-8EAD-A9BA393C720F}" presName="hierRoot2" presStyleCnt="0">
        <dgm:presLayoutVars>
          <dgm:hierBranch val="init"/>
        </dgm:presLayoutVars>
      </dgm:prSet>
      <dgm:spPr/>
    </dgm:pt>
    <dgm:pt modelId="{E8970E13-3554-41A9-ADF6-86086152DFC5}" type="pres">
      <dgm:prSet presAssocID="{32DB0AAD-5B7A-4862-8EAD-A9BA393C720F}" presName="rootComposite" presStyleCnt="0"/>
      <dgm:spPr/>
    </dgm:pt>
    <dgm:pt modelId="{0BCE69E0-4059-4D14-8157-6340C434024B}" type="pres">
      <dgm:prSet presAssocID="{32DB0AAD-5B7A-4862-8EAD-A9BA393C720F}" presName="rootText" presStyleLbl="node3" presStyleIdx="1" presStyleCnt="10" custLinFactNeighborY="2634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C33DAD-9E9F-44A6-B395-F03E54D64592}" type="pres">
      <dgm:prSet presAssocID="{32DB0AAD-5B7A-4862-8EAD-A9BA393C720F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AD2E28A-33AB-4116-A4B4-33349DC826E8}" type="pres">
      <dgm:prSet presAssocID="{32DB0AAD-5B7A-4862-8EAD-A9BA393C720F}" presName="hierChild4" presStyleCnt="0"/>
      <dgm:spPr/>
    </dgm:pt>
    <dgm:pt modelId="{E710CE71-0A64-4F85-B718-65CDC7C6311C}" type="pres">
      <dgm:prSet presAssocID="{32DB0AAD-5B7A-4862-8EAD-A9BA393C720F}" presName="hierChild5" presStyleCnt="0"/>
      <dgm:spPr/>
    </dgm:pt>
    <dgm:pt modelId="{DAC76F93-B6DE-4647-8840-7CD661C948FC}" type="pres">
      <dgm:prSet presAssocID="{61700E49-5540-48D4-9B2A-9BB153DA3341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250075C3-2DF9-4E67-B6BF-D8B9662684EC}" type="pres">
      <dgm:prSet presAssocID="{47FB0AAB-2456-4042-8D57-7374CD32A2F7}" presName="hierRoot2" presStyleCnt="0">
        <dgm:presLayoutVars>
          <dgm:hierBranch val="init"/>
        </dgm:presLayoutVars>
      </dgm:prSet>
      <dgm:spPr/>
    </dgm:pt>
    <dgm:pt modelId="{28F5D1B1-399E-4D0D-87FA-4FA42A88A8D7}" type="pres">
      <dgm:prSet presAssocID="{47FB0AAB-2456-4042-8D57-7374CD32A2F7}" presName="rootComposite" presStyleCnt="0"/>
      <dgm:spPr/>
    </dgm:pt>
    <dgm:pt modelId="{BDACFF10-EB6E-4870-BB6D-7D221E56DF18}" type="pres">
      <dgm:prSet presAssocID="{47FB0AAB-2456-4042-8D57-7374CD32A2F7}" presName="rootText" presStyleLbl="node3" presStyleIdx="2" presStyleCnt="10" custLinFactNeighborY="1420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977AAE-0FCF-4E6B-963E-4A6C6B761989}" type="pres">
      <dgm:prSet presAssocID="{47FB0AAB-2456-4042-8D57-7374CD32A2F7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407A1AA2-CAE7-4047-862C-6801018B71B1}" type="pres">
      <dgm:prSet presAssocID="{47FB0AAB-2456-4042-8D57-7374CD32A2F7}" presName="hierChild4" presStyleCnt="0"/>
      <dgm:spPr/>
    </dgm:pt>
    <dgm:pt modelId="{B253232B-3D9E-455B-AA3B-3D129405B4F2}" type="pres">
      <dgm:prSet presAssocID="{47FB0AAB-2456-4042-8D57-7374CD32A2F7}" presName="hierChild5" presStyleCnt="0"/>
      <dgm:spPr/>
    </dgm:pt>
    <dgm:pt modelId="{241D7EA4-5F6B-47DF-B45B-1915ED2288A5}" type="pres">
      <dgm:prSet presAssocID="{E174DE24-4D53-4762-B045-0501079F7CF4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3F0F76FB-AB72-453A-8915-760D0B7CF272}" type="pres">
      <dgm:prSet presAssocID="{6A33DAF3-2468-4CBB-BA61-C433EF3A1806}" presName="hierRoot2" presStyleCnt="0">
        <dgm:presLayoutVars>
          <dgm:hierBranch val="init"/>
        </dgm:presLayoutVars>
      </dgm:prSet>
      <dgm:spPr/>
    </dgm:pt>
    <dgm:pt modelId="{283D15E2-0E88-44EE-8E9E-702BA8CEF65B}" type="pres">
      <dgm:prSet presAssocID="{6A33DAF3-2468-4CBB-BA61-C433EF3A1806}" presName="rootComposite" presStyleCnt="0"/>
      <dgm:spPr/>
    </dgm:pt>
    <dgm:pt modelId="{86F165B5-A279-4084-8D67-DFCE60B62FD2}" type="pres">
      <dgm:prSet presAssocID="{6A33DAF3-2468-4CBB-BA61-C433EF3A1806}" presName="rootText" presStyleLbl="node3" presStyleIdx="3" presStyleCnt="10" custLinFactNeighborY="61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7E0B34-FD7B-40A5-B06E-3842CCBCE6D9}" type="pres">
      <dgm:prSet presAssocID="{6A33DAF3-2468-4CBB-BA61-C433EF3A1806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669390C-D00C-4945-B521-EF0704D70DB6}" type="pres">
      <dgm:prSet presAssocID="{6A33DAF3-2468-4CBB-BA61-C433EF3A1806}" presName="hierChild4" presStyleCnt="0"/>
      <dgm:spPr/>
    </dgm:pt>
    <dgm:pt modelId="{042434A7-FA9B-4481-8ADC-F715C529A5AF}" type="pres">
      <dgm:prSet presAssocID="{6A33DAF3-2468-4CBB-BA61-C433EF3A1806}" presName="hierChild5" presStyleCnt="0"/>
      <dgm:spPr/>
    </dgm:pt>
    <dgm:pt modelId="{8A0D0DA7-3D09-49FD-B8B3-3C36FD8F49E8}" type="pres">
      <dgm:prSet presAssocID="{7CBB3C65-0CD5-4BEF-ADA7-1A1F922D0161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6D83BFB-D0D4-4F83-AEE6-E7594D13464F}" type="pres">
      <dgm:prSet presAssocID="{5BF59D9F-21D4-4EDE-B0ED-8BCAAE5D74CD}" presName="hierRoot2" presStyleCnt="0">
        <dgm:presLayoutVars>
          <dgm:hierBranch val="init"/>
        </dgm:presLayoutVars>
      </dgm:prSet>
      <dgm:spPr/>
    </dgm:pt>
    <dgm:pt modelId="{4D7A7AAF-3ACC-41D4-94D9-41CB61D89F5F}" type="pres">
      <dgm:prSet presAssocID="{5BF59D9F-21D4-4EDE-B0ED-8BCAAE5D74CD}" presName="rootComposite" presStyleCnt="0"/>
      <dgm:spPr/>
    </dgm:pt>
    <dgm:pt modelId="{F6884DC9-6020-476C-B5AD-4199535C2E4E}" type="pres">
      <dgm:prSet presAssocID="{5BF59D9F-21D4-4EDE-B0ED-8BCAAE5D74CD}" presName="rootText" presStyleLbl="node3" presStyleIdx="4" presStyleCnt="10" custLinFactNeighborX="1090" custLinFactNeighborY="-44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FC3313-DE5F-423D-A7BB-48F091F1A9A0}" type="pres">
      <dgm:prSet presAssocID="{5BF59D9F-21D4-4EDE-B0ED-8BCAAE5D74CD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93306064-8569-4791-B403-D6FA9066B493}" type="pres">
      <dgm:prSet presAssocID="{5BF59D9F-21D4-4EDE-B0ED-8BCAAE5D74CD}" presName="hierChild4" presStyleCnt="0"/>
      <dgm:spPr/>
    </dgm:pt>
    <dgm:pt modelId="{401D6834-BFCD-4293-AEFF-EFF43D512F87}" type="pres">
      <dgm:prSet presAssocID="{5BF59D9F-21D4-4EDE-B0ED-8BCAAE5D74CD}" presName="hierChild5" presStyleCnt="0"/>
      <dgm:spPr/>
    </dgm:pt>
    <dgm:pt modelId="{8BA2016F-AE8E-49B5-943E-E421E61774A2}" type="pres">
      <dgm:prSet presAssocID="{1B7F273E-3C77-476C-9856-3337DE03EB03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7456896F-1038-488D-BB9E-3AC9F2601164}" type="pres">
      <dgm:prSet presAssocID="{9003AD64-6A61-4A94-85D1-D711CF793481}" presName="hierRoot2" presStyleCnt="0">
        <dgm:presLayoutVars>
          <dgm:hierBranch val="init"/>
        </dgm:presLayoutVars>
      </dgm:prSet>
      <dgm:spPr/>
    </dgm:pt>
    <dgm:pt modelId="{8A5E5F3C-403D-4C5C-AA59-BED598E09F21}" type="pres">
      <dgm:prSet presAssocID="{9003AD64-6A61-4A94-85D1-D711CF793481}" presName="rootComposite" presStyleCnt="0"/>
      <dgm:spPr/>
    </dgm:pt>
    <dgm:pt modelId="{EBD8EE3F-2FDC-45D3-98CA-7BA14DCB5251}" type="pres">
      <dgm:prSet presAssocID="{9003AD64-6A61-4A94-85D1-D711CF793481}" presName="rootText" presStyleLbl="node3" presStyleIdx="5" presStyleCnt="10" custScaleX="142968" custLinFactNeighborX="1090" custLinFactNeighborY="-125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0D7786-470A-4F67-9527-ADEDCC116C0C}" type="pres">
      <dgm:prSet presAssocID="{9003AD64-6A61-4A94-85D1-D711CF793481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056B41A-2DFB-474D-BD62-FC557ED314CA}" type="pres">
      <dgm:prSet presAssocID="{9003AD64-6A61-4A94-85D1-D711CF793481}" presName="hierChild4" presStyleCnt="0"/>
      <dgm:spPr/>
    </dgm:pt>
    <dgm:pt modelId="{7418AA88-E8B9-4963-A7B2-C7BEF73ABB3E}" type="pres">
      <dgm:prSet presAssocID="{9003AD64-6A61-4A94-85D1-D711CF793481}" presName="hierChild5" presStyleCnt="0"/>
      <dgm:spPr/>
    </dgm:pt>
    <dgm:pt modelId="{BD6B6773-B6F9-4946-9000-AB50ACCF618C}" type="pres">
      <dgm:prSet presAssocID="{94FAD62C-DDC3-4BFA-AAC3-8C4339CE7BB8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9892F102-9E3F-425E-8EF4-9C961841F0B0}" type="pres">
      <dgm:prSet presAssocID="{BE105493-52DF-491B-8D46-B1CE156D136F}" presName="hierRoot2" presStyleCnt="0">
        <dgm:presLayoutVars>
          <dgm:hierBranch val="init"/>
        </dgm:presLayoutVars>
      </dgm:prSet>
      <dgm:spPr/>
    </dgm:pt>
    <dgm:pt modelId="{9DD3E136-51DC-4A06-BB07-9D47E7351E65}" type="pres">
      <dgm:prSet presAssocID="{BE105493-52DF-491B-8D46-B1CE156D136F}" presName="rootComposite" presStyleCnt="0"/>
      <dgm:spPr/>
    </dgm:pt>
    <dgm:pt modelId="{13E82F58-77E1-44EF-877C-E13601B79BA2}" type="pres">
      <dgm:prSet presAssocID="{BE105493-52DF-491B-8D46-B1CE156D136F}" presName="rootText" presStyleLbl="node3" presStyleIdx="6" presStyleCnt="10" custLinFactNeighborX="3114" custLinFactNeighborY="-2065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5C3ED-66AC-4900-BD13-B2AF7FD33541}" type="pres">
      <dgm:prSet presAssocID="{BE105493-52DF-491B-8D46-B1CE156D136F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02DEA8E1-36BF-4170-A04C-8D63895A665A}" type="pres">
      <dgm:prSet presAssocID="{BE105493-52DF-491B-8D46-B1CE156D136F}" presName="hierChild4" presStyleCnt="0"/>
      <dgm:spPr/>
    </dgm:pt>
    <dgm:pt modelId="{3D8B5632-A9EF-4208-B1E6-FF62321248D7}" type="pres">
      <dgm:prSet presAssocID="{BE105493-52DF-491B-8D46-B1CE156D136F}" presName="hierChild5" presStyleCnt="0"/>
      <dgm:spPr/>
    </dgm:pt>
    <dgm:pt modelId="{8748013E-9B12-434D-A73E-7B39E402102D}" type="pres">
      <dgm:prSet presAssocID="{F3367822-CC48-4A68-A65A-EE299C11F782}" presName="hierChild5" presStyleCnt="0"/>
      <dgm:spPr/>
    </dgm:pt>
    <dgm:pt modelId="{A96A5AFC-80B7-4EA5-BA70-383F126B10E7}" type="pres">
      <dgm:prSet presAssocID="{703FF84F-AF34-4031-9C4B-35739BDB0DD5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73DB37B-30E7-4FA3-9755-E67AB9994CE8}" type="pres">
      <dgm:prSet presAssocID="{87152A29-B874-466F-8B71-6F993D14A7E6}" presName="hierRoot2" presStyleCnt="0">
        <dgm:presLayoutVars>
          <dgm:hierBranch val="init"/>
        </dgm:presLayoutVars>
      </dgm:prSet>
      <dgm:spPr/>
    </dgm:pt>
    <dgm:pt modelId="{B7D3C251-CE16-4C7D-B4EF-8B0544F1B934}" type="pres">
      <dgm:prSet presAssocID="{87152A29-B874-466F-8B71-6F993D14A7E6}" presName="rootComposite" presStyleCnt="0"/>
      <dgm:spPr/>
    </dgm:pt>
    <dgm:pt modelId="{99607794-15B2-483B-BBC4-7005EDF3CD72}" type="pres">
      <dgm:prSet presAssocID="{87152A29-B874-466F-8B71-6F993D14A7E6}" presName="rootText" presStyleLbl="node2" presStyleIdx="1" presStyleCnt="4" custScaleX="174473" custLinFactNeighborX="-18975" custLinFactNeighborY="6721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100BBA-5B00-4A32-933E-DFD273040EED}" type="pres">
      <dgm:prSet presAssocID="{87152A29-B874-466F-8B71-6F993D14A7E6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3C4375E-FCEF-476E-B59D-095D3F7D9FD0}" type="pres">
      <dgm:prSet presAssocID="{87152A29-B874-466F-8B71-6F993D14A7E6}" presName="hierChild4" presStyleCnt="0"/>
      <dgm:spPr/>
    </dgm:pt>
    <dgm:pt modelId="{B91852E8-2E2E-44F6-AC9B-FD18A27C7C7A}" type="pres">
      <dgm:prSet presAssocID="{87152A29-B874-466F-8B71-6F993D14A7E6}" presName="hierChild5" presStyleCnt="0"/>
      <dgm:spPr/>
    </dgm:pt>
    <dgm:pt modelId="{F4C8AFE7-236C-4392-94B8-B6AB7CD2EE46}" type="pres">
      <dgm:prSet presAssocID="{622AB7EB-DFEF-4C94-AC29-814D6BD1873C}" presName="Name111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6DABBA4D-7B52-4494-ABA2-83C6D510338E}" type="pres">
      <dgm:prSet presAssocID="{2868E108-1745-46AD-9479-340835ACFDFB}" presName="hierRoot3" presStyleCnt="0">
        <dgm:presLayoutVars>
          <dgm:hierBranch val="init"/>
        </dgm:presLayoutVars>
      </dgm:prSet>
      <dgm:spPr/>
    </dgm:pt>
    <dgm:pt modelId="{C899054E-D2D9-4EDA-8BF1-47250D72C303}" type="pres">
      <dgm:prSet presAssocID="{2868E108-1745-46AD-9479-340835ACFDFB}" presName="rootComposite3" presStyleCnt="0"/>
      <dgm:spPr/>
    </dgm:pt>
    <dgm:pt modelId="{DD9906A4-3CF2-4CBF-8090-52B08812F53B}" type="pres">
      <dgm:prSet presAssocID="{2868E108-1745-46AD-9479-340835ACFDFB}" presName="rootText3" presStyleLbl="asst2" presStyleIdx="0" presStyleCnt="2" custScaleX="146317" custLinFactNeighborX="33151" custLinFactNeighborY="967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FEA3B1-81A8-4F84-9996-686B2A1E44C6}" type="pres">
      <dgm:prSet presAssocID="{2868E108-1745-46AD-9479-340835ACFDFB}" presName="rootConnector3" presStyleLbl="asst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A3091E6-50F9-42E0-98CB-245D1D4E2A7B}" type="pres">
      <dgm:prSet presAssocID="{2868E108-1745-46AD-9479-340835ACFDFB}" presName="hierChild6" presStyleCnt="0"/>
      <dgm:spPr/>
    </dgm:pt>
    <dgm:pt modelId="{D749321A-BEE9-4F33-B932-02C6D6D85E86}" type="pres">
      <dgm:prSet presAssocID="{78925C0C-961F-4C03-B724-26E503A5A04C}" presName="Name37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0136752-93E5-4965-ABD2-F3734738442B}" type="pres">
      <dgm:prSet presAssocID="{CEB6D190-51E5-4600-8E13-94203D55A497}" presName="hierRoot2" presStyleCnt="0">
        <dgm:presLayoutVars>
          <dgm:hierBranch val="init"/>
        </dgm:presLayoutVars>
      </dgm:prSet>
      <dgm:spPr/>
    </dgm:pt>
    <dgm:pt modelId="{F4776A80-10FB-4BDE-B73E-77C15EDF15BC}" type="pres">
      <dgm:prSet presAssocID="{CEB6D190-51E5-4600-8E13-94203D55A497}" presName="rootComposite" presStyleCnt="0"/>
      <dgm:spPr/>
    </dgm:pt>
    <dgm:pt modelId="{89094A0D-F9BE-4FF4-ABB6-F7D8F6419841}" type="pres">
      <dgm:prSet presAssocID="{CEB6D190-51E5-4600-8E13-94203D55A497}" presName="rootText" presStyleLbl="node4" presStyleIdx="0" presStyleCnt="4" custScaleX="175661" custLinFactNeighborX="42849" custLinFactNeighborY="957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36ADB8-575D-410B-9C23-333A36CCC387}" type="pres">
      <dgm:prSet presAssocID="{CEB6D190-51E5-4600-8E13-94203D55A497}" presName="rootConnector" presStyleLbl="node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B45CE2-9E97-4789-94C4-43B375C6C1B8}" type="pres">
      <dgm:prSet presAssocID="{CEB6D190-51E5-4600-8E13-94203D55A497}" presName="hierChild4" presStyleCnt="0"/>
      <dgm:spPr/>
    </dgm:pt>
    <dgm:pt modelId="{2E53684B-A424-4AE2-95EB-0D896FFB63AE}" type="pres">
      <dgm:prSet presAssocID="{CEB6D190-51E5-4600-8E13-94203D55A497}" presName="hierChild5" presStyleCnt="0"/>
      <dgm:spPr/>
    </dgm:pt>
    <dgm:pt modelId="{C1F68A07-F8AD-4E50-A599-3E22BEB3E558}" type="pres">
      <dgm:prSet presAssocID="{2868E108-1745-46AD-9479-340835ACFDFB}" presName="hierChild7" presStyleCnt="0"/>
      <dgm:spPr/>
    </dgm:pt>
    <dgm:pt modelId="{7017E0F3-36E6-4A3F-9AE7-8ED72394F22C}" type="pres">
      <dgm:prSet presAssocID="{13FFE401-8BAA-4CCC-81B6-508B38AA0941}" presName="Name111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195E4D28-712F-4EB8-BB50-0ABE9DBB3E36}" type="pres">
      <dgm:prSet presAssocID="{42C00286-0665-4EDF-BBF7-5909D8E07223}" presName="hierRoot3" presStyleCnt="0">
        <dgm:presLayoutVars>
          <dgm:hierBranch val="init"/>
        </dgm:presLayoutVars>
      </dgm:prSet>
      <dgm:spPr/>
    </dgm:pt>
    <dgm:pt modelId="{ECC29F1D-0D7B-44FB-BF6D-4F4F4F0B6EDF}" type="pres">
      <dgm:prSet presAssocID="{42C00286-0665-4EDF-BBF7-5909D8E07223}" presName="rootComposite3" presStyleCnt="0"/>
      <dgm:spPr/>
    </dgm:pt>
    <dgm:pt modelId="{AE032869-6FAB-4156-9C3F-DAF33F1DBCD2}" type="pres">
      <dgm:prSet presAssocID="{42C00286-0665-4EDF-BBF7-5909D8E07223}" presName="rootText3" presStyleLbl="asst2" presStyleIdx="1" presStyleCnt="2" custScaleX="140713" custLinFactNeighborX="32968" custLinFactNeighborY="967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35CBD9-EBAC-4280-88C6-2F9143286EE3}" type="pres">
      <dgm:prSet presAssocID="{42C00286-0665-4EDF-BBF7-5909D8E07223}" presName="rootConnector3" presStyleLbl="asst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D7D3E3D-C0A5-49F7-9CA9-7061C62C6AF9}" type="pres">
      <dgm:prSet presAssocID="{42C00286-0665-4EDF-BBF7-5909D8E07223}" presName="hierChild6" presStyleCnt="0"/>
      <dgm:spPr/>
    </dgm:pt>
    <dgm:pt modelId="{E3EDAAD9-5743-4B42-BC25-583A6D8EB0D2}" type="pres">
      <dgm:prSet presAssocID="{239DD60A-940F-4B2F-9B40-23D0AC539F10}" presName="Name37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929708-4220-4217-A773-10AFC3C92588}" type="pres">
      <dgm:prSet presAssocID="{4C1C3AE0-7D7A-41E5-ADDE-59A33735E915}" presName="hierRoot2" presStyleCnt="0">
        <dgm:presLayoutVars>
          <dgm:hierBranch val="init"/>
        </dgm:presLayoutVars>
      </dgm:prSet>
      <dgm:spPr/>
    </dgm:pt>
    <dgm:pt modelId="{02537543-244F-42BF-94DF-7A0476E5712C}" type="pres">
      <dgm:prSet presAssocID="{4C1C3AE0-7D7A-41E5-ADDE-59A33735E915}" presName="rootComposite" presStyleCnt="0"/>
      <dgm:spPr/>
    </dgm:pt>
    <dgm:pt modelId="{FB4F55AF-60F8-473C-9BC1-3BEBA1B33E21}" type="pres">
      <dgm:prSet presAssocID="{4C1C3AE0-7D7A-41E5-ADDE-59A33735E915}" presName="rootText" presStyleLbl="node4" presStyleIdx="1" presStyleCnt="4" custScaleX="167668" custLinFactY="4595" custLinFactNeighborX="2810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31F6F6-6BA4-490D-9334-389504F0F672}" type="pres">
      <dgm:prSet presAssocID="{4C1C3AE0-7D7A-41E5-ADDE-59A33735E915}" presName="rootConnector" presStyleLbl="node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C1660F-FBA0-47CC-BBD4-AC11DFBDEE34}" type="pres">
      <dgm:prSet presAssocID="{4C1C3AE0-7D7A-41E5-ADDE-59A33735E915}" presName="hierChild4" presStyleCnt="0"/>
      <dgm:spPr/>
    </dgm:pt>
    <dgm:pt modelId="{3450EC89-9A0A-4BCB-8E0C-ACB9C5EB1F70}" type="pres">
      <dgm:prSet presAssocID="{4C1C3AE0-7D7A-41E5-ADDE-59A33735E915}" presName="hierChild5" presStyleCnt="0"/>
      <dgm:spPr/>
    </dgm:pt>
    <dgm:pt modelId="{FE630A8E-65B9-493E-97A0-3AD70826C417}" type="pres">
      <dgm:prSet presAssocID="{BA98B798-385F-46E5-B25B-6F6BF67ACC4D}" presName="Name37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B7F07D7-F1B8-4A2A-B631-948FB341223A}" type="pres">
      <dgm:prSet presAssocID="{E35F9DEC-8D42-4FF5-9BEE-CBE16665DC00}" presName="hierRoot2" presStyleCnt="0">
        <dgm:presLayoutVars>
          <dgm:hierBranch val="init"/>
        </dgm:presLayoutVars>
      </dgm:prSet>
      <dgm:spPr/>
    </dgm:pt>
    <dgm:pt modelId="{FEC9A68B-BF03-492A-A08B-74EF61481324}" type="pres">
      <dgm:prSet presAssocID="{E35F9DEC-8D42-4FF5-9BEE-CBE16665DC00}" presName="rootComposite" presStyleCnt="0"/>
      <dgm:spPr/>
    </dgm:pt>
    <dgm:pt modelId="{1EB4ADF5-D28D-4543-B6DD-9CBA36B9C1DC}" type="pres">
      <dgm:prSet presAssocID="{E35F9DEC-8D42-4FF5-9BEE-CBE16665DC00}" presName="rootText" presStyleLbl="node4" presStyleIdx="2" presStyleCnt="4" custScaleX="167668" custLinFactY="1036" custLinFactNeighborX="3139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C7FF5D-DD3B-4567-BAC8-D556B7F7FE47}" type="pres">
      <dgm:prSet presAssocID="{E35F9DEC-8D42-4FF5-9BEE-CBE16665DC00}" presName="rootConnector" presStyleLbl="node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0FDB107-E6B4-4C1D-8A9B-534A7DD11461}" type="pres">
      <dgm:prSet presAssocID="{E35F9DEC-8D42-4FF5-9BEE-CBE16665DC00}" presName="hierChild4" presStyleCnt="0"/>
      <dgm:spPr/>
    </dgm:pt>
    <dgm:pt modelId="{75D970C1-87D0-4401-8231-804B0946EF98}" type="pres">
      <dgm:prSet presAssocID="{E35F9DEC-8D42-4FF5-9BEE-CBE16665DC00}" presName="hierChild5" presStyleCnt="0"/>
      <dgm:spPr/>
    </dgm:pt>
    <dgm:pt modelId="{D81FAC84-E535-4176-AD16-B9A9B3581486}" type="pres">
      <dgm:prSet presAssocID="{DF377B29-BBDE-4983-BFA6-DC10C9C15DA7}" presName="Name37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729A983-EF6B-4FE4-AD8E-8E93BA02D581}" type="pres">
      <dgm:prSet presAssocID="{47A29D9E-8F0A-4AF7-9F6B-05A3AAA82059}" presName="hierRoot2" presStyleCnt="0">
        <dgm:presLayoutVars>
          <dgm:hierBranch val="init"/>
        </dgm:presLayoutVars>
      </dgm:prSet>
      <dgm:spPr/>
    </dgm:pt>
    <dgm:pt modelId="{00455FD9-1CA4-40E4-9294-061A2801C933}" type="pres">
      <dgm:prSet presAssocID="{47A29D9E-8F0A-4AF7-9F6B-05A3AAA82059}" presName="rootComposite" presStyleCnt="0"/>
      <dgm:spPr/>
    </dgm:pt>
    <dgm:pt modelId="{36E22086-F641-4C74-A6B1-21E109B441F9}" type="pres">
      <dgm:prSet presAssocID="{47A29D9E-8F0A-4AF7-9F6B-05A3AAA82059}" presName="rootText" presStyleLbl="node4" presStyleIdx="3" presStyleCnt="4" custScaleX="167668" custLinFactNeighborX="31398" custLinFactNeighborY="898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786703-3307-4D77-AC5C-360E761BBEB3}" type="pres">
      <dgm:prSet presAssocID="{47A29D9E-8F0A-4AF7-9F6B-05A3AAA82059}" presName="rootConnector" presStyleLbl="node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85A2C99-6A80-4F11-8773-E46B1CB733E2}" type="pres">
      <dgm:prSet presAssocID="{47A29D9E-8F0A-4AF7-9F6B-05A3AAA82059}" presName="hierChild4" presStyleCnt="0"/>
      <dgm:spPr/>
    </dgm:pt>
    <dgm:pt modelId="{F52415CE-8DD3-43CA-A637-9087426A7720}" type="pres">
      <dgm:prSet presAssocID="{47A29D9E-8F0A-4AF7-9F6B-05A3AAA82059}" presName="hierChild5" presStyleCnt="0"/>
      <dgm:spPr/>
    </dgm:pt>
    <dgm:pt modelId="{9AD5A24C-5EAF-4389-9076-D550C0C40A20}" type="pres">
      <dgm:prSet presAssocID="{42C00286-0665-4EDF-BBF7-5909D8E07223}" presName="hierChild7" presStyleCnt="0"/>
      <dgm:spPr/>
    </dgm:pt>
    <dgm:pt modelId="{D50C231B-00BF-4D5A-9110-5AE32FCB1B68}" type="pres">
      <dgm:prSet presAssocID="{B6C7C061-8F2C-44DA-B294-7615BF09471D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45EEB21-C1DA-4682-B20F-828EC16A70C4}" type="pres">
      <dgm:prSet presAssocID="{3637F9A5-2376-4A3D-99A9-6C389A105A27}" presName="hierRoot2" presStyleCnt="0">
        <dgm:presLayoutVars>
          <dgm:hierBranch val="init"/>
        </dgm:presLayoutVars>
      </dgm:prSet>
      <dgm:spPr/>
    </dgm:pt>
    <dgm:pt modelId="{53079A51-3E65-4D3C-9F41-6E1A20A69B17}" type="pres">
      <dgm:prSet presAssocID="{3637F9A5-2376-4A3D-99A9-6C389A105A27}" presName="rootComposite" presStyleCnt="0"/>
      <dgm:spPr/>
    </dgm:pt>
    <dgm:pt modelId="{68D402AE-F11B-4CC5-A601-6840117255C8}" type="pres">
      <dgm:prSet presAssocID="{3637F9A5-2376-4A3D-99A9-6C389A105A27}" presName="rootText" presStyleLbl="node2" presStyleIdx="2" presStyleCnt="4" custScaleX="201452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DD12E0-AA07-418C-8562-4E8E492F223C}" type="pres">
      <dgm:prSet presAssocID="{3637F9A5-2376-4A3D-99A9-6C389A105A27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37EC8AF-50DC-4F76-97B1-F0BE070D6D9B}" type="pres">
      <dgm:prSet presAssocID="{3637F9A5-2376-4A3D-99A9-6C389A105A27}" presName="hierChild4" presStyleCnt="0"/>
      <dgm:spPr/>
    </dgm:pt>
    <dgm:pt modelId="{E04514A8-D35B-497B-B395-FFDC02AB5AE9}" type="pres">
      <dgm:prSet presAssocID="{3637F9A5-2376-4A3D-99A9-6C389A105A27}" presName="hierChild5" presStyleCnt="0"/>
      <dgm:spPr/>
    </dgm:pt>
    <dgm:pt modelId="{B26A88F3-CC16-4E4C-9792-195759FD67A9}" type="pres">
      <dgm:prSet presAssocID="{555AFEC0-46BA-4C96-A591-E1F3CEAEAC20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7529FCC-CEAB-414F-B172-1BB2A9F4A28C}" type="pres">
      <dgm:prSet presAssocID="{88B67A4E-D0C5-48DC-AF48-78D2D2F3957A}" presName="hierRoot2" presStyleCnt="0">
        <dgm:presLayoutVars>
          <dgm:hierBranch val="init"/>
        </dgm:presLayoutVars>
      </dgm:prSet>
      <dgm:spPr/>
    </dgm:pt>
    <dgm:pt modelId="{B4AB504B-2163-4AFB-993D-45FC45769ED4}" type="pres">
      <dgm:prSet presAssocID="{88B67A4E-D0C5-48DC-AF48-78D2D2F3957A}" presName="rootComposite" presStyleCnt="0"/>
      <dgm:spPr/>
    </dgm:pt>
    <dgm:pt modelId="{E8A91BD3-44FD-4A3E-8DAE-093CB2A2CE00}" type="pres">
      <dgm:prSet presAssocID="{88B67A4E-D0C5-48DC-AF48-78D2D2F3957A}" presName="rootText" presStyleLbl="node2" presStyleIdx="3" presStyleCnt="4" custScaleX="137846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7667A-095D-4446-A24E-0E6E271EF6F3}" type="pres">
      <dgm:prSet presAssocID="{88B67A4E-D0C5-48DC-AF48-78D2D2F3957A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3AC84BE-C659-4869-9805-CAE59304AEB2}" type="pres">
      <dgm:prSet presAssocID="{88B67A4E-D0C5-48DC-AF48-78D2D2F3957A}" presName="hierChild4" presStyleCnt="0"/>
      <dgm:spPr/>
    </dgm:pt>
    <dgm:pt modelId="{599C19E9-CA39-475D-B980-48E7E123B5C6}" type="pres">
      <dgm:prSet presAssocID="{7EC7A388-9C26-45D7-AFC5-1746ED1EAAB8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B23B07F7-0AFF-4835-9A46-8330D36B138F}" type="pres">
      <dgm:prSet presAssocID="{227A82D9-1F72-4480-9B2E-9185358495DE}" presName="hierRoot2" presStyleCnt="0">
        <dgm:presLayoutVars>
          <dgm:hierBranch val="init"/>
        </dgm:presLayoutVars>
      </dgm:prSet>
      <dgm:spPr/>
    </dgm:pt>
    <dgm:pt modelId="{F0ECC6DB-51FD-497D-B1E1-B082869FFD1E}" type="pres">
      <dgm:prSet presAssocID="{227A82D9-1F72-4480-9B2E-9185358495DE}" presName="rootComposite" presStyleCnt="0"/>
      <dgm:spPr/>
    </dgm:pt>
    <dgm:pt modelId="{5A450A0A-26F8-496D-B56F-C5C13D13C56A}" type="pres">
      <dgm:prSet presAssocID="{227A82D9-1F72-4480-9B2E-9185358495DE}" presName="rootText" presStyleLbl="node3" presStyleIdx="7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AE7F0-8CCD-4F41-903F-6719C57A38A7}" type="pres">
      <dgm:prSet presAssocID="{227A82D9-1F72-4480-9B2E-9185358495DE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93C434C-B2C8-44F7-A065-33BBCA92D328}" type="pres">
      <dgm:prSet presAssocID="{227A82D9-1F72-4480-9B2E-9185358495DE}" presName="hierChild4" presStyleCnt="0"/>
      <dgm:spPr/>
    </dgm:pt>
    <dgm:pt modelId="{6788D158-90EA-47D0-ABF8-41EE4D9ADCCE}" type="pres">
      <dgm:prSet presAssocID="{227A82D9-1F72-4480-9B2E-9185358495DE}" presName="hierChild5" presStyleCnt="0"/>
      <dgm:spPr/>
    </dgm:pt>
    <dgm:pt modelId="{9A0F22A5-EF6A-436B-B0F1-45B49A98EE89}" type="pres">
      <dgm:prSet presAssocID="{2A93CDDC-15C6-4081-B760-D6A27473764C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095060C3-C2AE-4209-A3C0-AFBB2ABEE092}" type="pres">
      <dgm:prSet presAssocID="{EFDB136B-88A2-4CE6-A484-92202F12FFF6}" presName="hierRoot2" presStyleCnt="0">
        <dgm:presLayoutVars>
          <dgm:hierBranch val="init"/>
        </dgm:presLayoutVars>
      </dgm:prSet>
      <dgm:spPr/>
    </dgm:pt>
    <dgm:pt modelId="{3F817E18-C22D-404B-8606-F19D73624E15}" type="pres">
      <dgm:prSet presAssocID="{EFDB136B-88A2-4CE6-A484-92202F12FFF6}" presName="rootComposite" presStyleCnt="0"/>
      <dgm:spPr/>
    </dgm:pt>
    <dgm:pt modelId="{59468EA1-26AA-4E88-84B9-F48B750546BF}" type="pres">
      <dgm:prSet presAssocID="{EFDB136B-88A2-4CE6-A484-92202F12FFF6}" presName="rootText" presStyleLbl="node3" presStyleIdx="8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E5A05D-E01E-4B90-B485-F5EBFA910D59}" type="pres">
      <dgm:prSet presAssocID="{EFDB136B-88A2-4CE6-A484-92202F12FFF6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3BF4392-4DE5-4E47-9A64-984AD9E5C1C1}" type="pres">
      <dgm:prSet presAssocID="{EFDB136B-88A2-4CE6-A484-92202F12FFF6}" presName="hierChild4" presStyleCnt="0"/>
      <dgm:spPr/>
    </dgm:pt>
    <dgm:pt modelId="{DFF93508-0BB9-4938-AC7D-9F49170840C7}" type="pres">
      <dgm:prSet presAssocID="{EFDB136B-88A2-4CE6-A484-92202F12FFF6}" presName="hierChild5" presStyleCnt="0"/>
      <dgm:spPr/>
    </dgm:pt>
    <dgm:pt modelId="{491392FD-DDFC-4813-8FF9-886B2FC3F6E6}" type="pres">
      <dgm:prSet presAssocID="{94BA6C5F-A4DA-4F46-B63C-2ADBFF21C4B6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65B34477-F83B-42FD-8F0C-DE8041CDEDCC}" type="pres">
      <dgm:prSet presAssocID="{B08A8724-5CF5-4215-81FA-668358DE2222}" presName="hierRoot2" presStyleCnt="0">
        <dgm:presLayoutVars>
          <dgm:hierBranch val="init"/>
        </dgm:presLayoutVars>
      </dgm:prSet>
      <dgm:spPr/>
    </dgm:pt>
    <dgm:pt modelId="{C1D1F9EA-2F94-413C-B970-3DE4D93628AC}" type="pres">
      <dgm:prSet presAssocID="{B08A8724-5CF5-4215-81FA-668358DE2222}" presName="rootComposite" presStyleCnt="0"/>
      <dgm:spPr/>
    </dgm:pt>
    <dgm:pt modelId="{BAC54B20-A05D-4FFA-A0E7-6A2B990ABD7F}" type="pres">
      <dgm:prSet presAssocID="{B08A8724-5CF5-4215-81FA-668358DE2222}" presName="rootText" presStyleLbl="node3" presStyleIdx="9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4FD9BD-59DD-4E32-BEAE-1828A4433B2B}" type="pres">
      <dgm:prSet presAssocID="{B08A8724-5CF5-4215-81FA-668358DE2222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379227D3-5FAF-4FC5-9CA0-BD159D897EE7}" type="pres">
      <dgm:prSet presAssocID="{B08A8724-5CF5-4215-81FA-668358DE2222}" presName="hierChild4" presStyleCnt="0"/>
      <dgm:spPr/>
    </dgm:pt>
    <dgm:pt modelId="{F93C6C17-B528-466F-9732-99A4F204AE6A}" type="pres">
      <dgm:prSet presAssocID="{B08A8724-5CF5-4215-81FA-668358DE2222}" presName="hierChild5" presStyleCnt="0"/>
      <dgm:spPr/>
    </dgm:pt>
    <dgm:pt modelId="{89D5BEA7-AE90-4402-B828-8469642D0891}" type="pres">
      <dgm:prSet presAssocID="{88B67A4E-D0C5-48DC-AF48-78D2D2F3957A}" presName="hierChild5" presStyleCnt="0"/>
      <dgm:spPr/>
    </dgm:pt>
    <dgm:pt modelId="{89E7C699-70DF-4F2D-B059-A81BD1D4AA3A}" type="pres">
      <dgm:prSet presAssocID="{23750457-9133-4E7F-A2ED-BAB84081644F}" presName="hierChild3" presStyleCnt="0"/>
      <dgm:spPr/>
    </dgm:pt>
    <dgm:pt modelId="{BD6FB74D-A7F7-4D63-A601-AC7A26803B9D}" type="pres">
      <dgm:prSet presAssocID="{C757F1EF-529E-48DF-BC75-6B86861267EC}" presName="hierRoot1" presStyleCnt="0">
        <dgm:presLayoutVars>
          <dgm:hierBranch/>
        </dgm:presLayoutVars>
      </dgm:prSet>
      <dgm:spPr/>
    </dgm:pt>
    <dgm:pt modelId="{DF37571C-30EF-4835-8BB6-D59BCC0D8146}" type="pres">
      <dgm:prSet presAssocID="{C757F1EF-529E-48DF-BC75-6B86861267EC}" presName="rootComposite1" presStyleCnt="0"/>
      <dgm:spPr/>
    </dgm:pt>
    <dgm:pt modelId="{AEDF08A0-761D-4E5D-B320-8C7522B8F2B5}" type="pres">
      <dgm:prSet presAssocID="{C757F1EF-529E-48DF-BC75-6B86861267EC}" presName="rootText1" presStyleLbl="node0" presStyleIdx="1" presStyleCnt="2" custScaleX="167621" custScaleY="81657" custLinFactX="-100000" custLinFactY="4206" custLinFactNeighborX="-100645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FD2FD-5A50-46BD-A8D4-0B9BAADAACBB}" type="pres">
      <dgm:prSet presAssocID="{C757F1EF-529E-48DF-BC75-6B86861267E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D008687-4E99-47A3-A677-586D3C23239D}" type="pres">
      <dgm:prSet presAssocID="{C757F1EF-529E-48DF-BC75-6B86861267EC}" presName="hierChild2" presStyleCnt="0"/>
      <dgm:spPr/>
    </dgm:pt>
    <dgm:pt modelId="{24340A39-E9F2-41D7-BF42-0CE9B9C6176E}" type="pres">
      <dgm:prSet presAssocID="{C757F1EF-529E-48DF-BC75-6B86861267EC}" presName="hierChild3" presStyleCnt="0"/>
      <dgm:spPr/>
    </dgm:pt>
  </dgm:ptLst>
  <dgm:cxnLst>
    <dgm:cxn modelId="{EAB25A90-68BC-4116-B201-8C861BF4E655}" type="presOf" srcId="{CEDAF825-7C4F-475C-8519-EDC8F11982B3}" destId="{B9F3A69A-8159-4D7B-B12A-9AAC597D23DF}" srcOrd="1" destOrd="0" presId="urn:microsoft.com/office/officeart/2005/8/layout/orgChart1"/>
    <dgm:cxn modelId="{0E8C9143-A71B-4308-842F-5B92427CC018}" type="presOf" srcId="{227A82D9-1F72-4480-9B2E-9185358495DE}" destId="{5A450A0A-26F8-496D-B56F-C5C13D13C56A}" srcOrd="0" destOrd="0" presId="urn:microsoft.com/office/officeart/2005/8/layout/orgChart1"/>
    <dgm:cxn modelId="{A6E1FB17-3F39-46AB-AB95-BD8736480694}" type="presOf" srcId="{9003AD64-6A61-4A94-85D1-D711CF793481}" destId="{EBD8EE3F-2FDC-45D3-98CA-7BA14DCB5251}" srcOrd="0" destOrd="0" presId="urn:microsoft.com/office/officeart/2005/8/layout/orgChart1"/>
    <dgm:cxn modelId="{FAA69318-D9D6-4E1E-8C95-0F661B2A8D08}" srcId="{23750457-9133-4E7F-A2ED-BAB84081644F}" destId="{87152A29-B874-466F-8B71-6F993D14A7E6}" srcOrd="1" destOrd="0" parTransId="{703FF84F-AF34-4031-9C4B-35739BDB0DD5}" sibTransId="{5B9A3334-BDC1-41DA-A92E-EC5D54937E58}"/>
    <dgm:cxn modelId="{03191FD8-BBFB-4F28-B2DD-F466DAFE14C3}" type="presOf" srcId="{6A33DAF3-2468-4CBB-BA61-C433EF3A1806}" destId="{86F165B5-A279-4084-8D67-DFCE60B62FD2}" srcOrd="0" destOrd="0" presId="urn:microsoft.com/office/officeart/2005/8/layout/orgChart1"/>
    <dgm:cxn modelId="{9A6F5437-A1DC-4704-8706-02AF9EE26F7F}" type="presOf" srcId="{32DB0AAD-5B7A-4862-8EAD-A9BA393C720F}" destId="{0BCE69E0-4059-4D14-8157-6340C434024B}" srcOrd="0" destOrd="0" presId="urn:microsoft.com/office/officeart/2005/8/layout/orgChart1"/>
    <dgm:cxn modelId="{75D10938-FCED-4039-B4C4-D702C2C4323B}" srcId="{42C00286-0665-4EDF-BBF7-5909D8E07223}" destId="{47A29D9E-8F0A-4AF7-9F6B-05A3AAA82059}" srcOrd="2" destOrd="0" parTransId="{DF377B29-BBDE-4983-BFA6-DC10C9C15DA7}" sibTransId="{0A13997B-B362-4D85-95BB-ED5FC92DD1C9}"/>
    <dgm:cxn modelId="{AD4B9233-2E85-4B3C-9400-54768BF4BD53}" type="presOf" srcId="{A7668D03-11CC-486C-B6F9-A8A07B739EAE}" destId="{0FCF972E-CA15-46D0-A226-65F640C9FBAE}" srcOrd="0" destOrd="0" presId="urn:microsoft.com/office/officeart/2005/8/layout/orgChart1"/>
    <dgm:cxn modelId="{2931477B-81DC-499B-8CDA-0BF6351C7320}" srcId="{87152A29-B874-466F-8B71-6F993D14A7E6}" destId="{42C00286-0665-4EDF-BBF7-5909D8E07223}" srcOrd="1" destOrd="0" parTransId="{13FFE401-8BAA-4CCC-81B6-508B38AA0941}" sibTransId="{584DAF9F-D647-40AB-9274-8A7F95152DD2}"/>
    <dgm:cxn modelId="{8A97DDD0-D70B-4432-BA29-0A6EC038DE5A}" type="presOf" srcId="{47A29D9E-8F0A-4AF7-9F6B-05A3AAA82059}" destId="{36E22086-F641-4C74-A6B1-21E109B441F9}" srcOrd="0" destOrd="0" presId="urn:microsoft.com/office/officeart/2005/8/layout/orgChart1"/>
    <dgm:cxn modelId="{0E34EFA1-1D6B-4B1B-98B3-D6A5E177D526}" type="presOf" srcId="{239DD60A-940F-4B2F-9B40-23D0AC539F10}" destId="{E3EDAAD9-5743-4B42-BC25-583A6D8EB0D2}" srcOrd="0" destOrd="0" presId="urn:microsoft.com/office/officeart/2005/8/layout/orgChart1"/>
    <dgm:cxn modelId="{3A1E6E6F-5FD6-4BE3-AD4E-1D69B3019732}" srcId="{88B67A4E-D0C5-48DC-AF48-78D2D2F3957A}" destId="{EFDB136B-88A2-4CE6-A484-92202F12FFF6}" srcOrd="1" destOrd="0" parTransId="{2A93CDDC-15C6-4081-B760-D6A27473764C}" sibTransId="{71F94C01-CFDB-4556-823B-C774F6C70200}"/>
    <dgm:cxn modelId="{9114521E-F44A-45CE-9870-CB2FE36397B9}" type="presOf" srcId="{555AFEC0-46BA-4C96-A591-E1F3CEAEAC20}" destId="{B26A88F3-CC16-4E4C-9792-195759FD67A9}" srcOrd="0" destOrd="0" presId="urn:microsoft.com/office/officeart/2005/8/layout/orgChart1"/>
    <dgm:cxn modelId="{85DD488B-9538-4092-ACD8-67B690D76A4F}" type="presOf" srcId="{BA98B798-385F-46E5-B25B-6F6BF67ACC4D}" destId="{FE630A8E-65B9-493E-97A0-3AD70826C417}" srcOrd="0" destOrd="0" presId="urn:microsoft.com/office/officeart/2005/8/layout/orgChart1"/>
    <dgm:cxn modelId="{3A8DEE49-6B68-41DF-9FE8-F842CDDD80CC}" srcId="{42C00286-0665-4EDF-BBF7-5909D8E07223}" destId="{E35F9DEC-8D42-4FF5-9BEE-CBE16665DC00}" srcOrd="1" destOrd="0" parTransId="{BA98B798-385F-46E5-B25B-6F6BF67ACC4D}" sibTransId="{35C53679-E36B-49D1-8C1C-DF180CD12384}"/>
    <dgm:cxn modelId="{681A8D99-5506-457A-A262-65DDF5554D96}" type="presOf" srcId="{BE105493-52DF-491B-8D46-B1CE156D136F}" destId="{DB15C3ED-66AC-4900-BD13-B2AF7FD33541}" srcOrd="1" destOrd="0" presId="urn:microsoft.com/office/officeart/2005/8/layout/orgChart1"/>
    <dgm:cxn modelId="{E1A14F1B-6B9B-4DBD-B56E-98B2F8A8D45A}" type="presOf" srcId="{B08A8724-5CF5-4215-81FA-668358DE2222}" destId="{AA4FD9BD-59DD-4E32-BEAE-1828A4433B2B}" srcOrd="1" destOrd="0" presId="urn:microsoft.com/office/officeart/2005/8/layout/orgChart1"/>
    <dgm:cxn modelId="{DFF7F87D-1917-4DE2-B07C-10994D1A90C0}" type="presOf" srcId="{EFDB136B-88A2-4CE6-A484-92202F12FFF6}" destId="{59468EA1-26AA-4E88-84B9-F48B750546BF}" srcOrd="0" destOrd="0" presId="urn:microsoft.com/office/officeart/2005/8/layout/orgChart1"/>
    <dgm:cxn modelId="{13B39D91-5922-4F13-8E16-31C8D6CC935C}" type="presOf" srcId="{61700E49-5540-48D4-9B2A-9BB153DA3341}" destId="{DAC76F93-B6DE-4647-8840-7CD661C948FC}" srcOrd="0" destOrd="0" presId="urn:microsoft.com/office/officeart/2005/8/layout/orgChart1"/>
    <dgm:cxn modelId="{02CAE2B3-C173-4E16-9A88-8AC36B055D85}" type="presOf" srcId="{2A93CDDC-15C6-4081-B760-D6A27473764C}" destId="{9A0F22A5-EF6A-436B-B0F1-45B49A98EE89}" srcOrd="0" destOrd="0" presId="urn:microsoft.com/office/officeart/2005/8/layout/orgChart1"/>
    <dgm:cxn modelId="{80B7CBFB-01E6-4D91-89F4-8AB0D4B90201}" type="presOf" srcId="{CEDAF825-7C4F-475C-8519-EDC8F11982B3}" destId="{26F0C5F5-68E7-4BF2-B6B2-0E92028FD0DE}" srcOrd="0" destOrd="0" presId="urn:microsoft.com/office/officeart/2005/8/layout/orgChart1"/>
    <dgm:cxn modelId="{E3316273-0E1F-40BF-AD00-3DB3CC976AB7}" type="presOf" srcId="{1B7F273E-3C77-476C-9856-3337DE03EB03}" destId="{8BA2016F-AE8E-49B5-943E-E421E61774A2}" srcOrd="0" destOrd="0" presId="urn:microsoft.com/office/officeart/2005/8/layout/orgChart1"/>
    <dgm:cxn modelId="{DEEFE28F-BC87-4E8E-B3F4-DE0DE903ECEA}" srcId="{F3367822-CC48-4A68-A65A-EE299C11F782}" destId="{BE105493-52DF-491B-8D46-B1CE156D136F}" srcOrd="6" destOrd="0" parTransId="{94FAD62C-DDC3-4BFA-AAC3-8C4339CE7BB8}" sibTransId="{C40BE551-8823-4F0C-93B2-56AD1FD8F668}"/>
    <dgm:cxn modelId="{D78B8F5B-459B-483D-9669-B08A8B3485B9}" type="presOf" srcId="{B08A8724-5CF5-4215-81FA-668358DE2222}" destId="{BAC54B20-A05D-4FFA-A0E7-6A2B990ABD7F}" srcOrd="0" destOrd="0" presId="urn:microsoft.com/office/officeart/2005/8/layout/orgChart1"/>
    <dgm:cxn modelId="{39E4B83C-3A57-4E55-9AA3-8470A259F948}" type="presOf" srcId="{42C00286-0665-4EDF-BBF7-5909D8E07223}" destId="{9935CBD9-EBAC-4280-88C6-2F9143286EE3}" srcOrd="1" destOrd="0" presId="urn:microsoft.com/office/officeart/2005/8/layout/orgChart1"/>
    <dgm:cxn modelId="{1AA41E2B-FF9C-430B-9D4A-13262C98C90F}" type="presOf" srcId="{23750457-9133-4E7F-A2ED-BAB84081644F}" destId="{ABE56F80-F39B-4434-BDB5-1EFC17A331B0}" srcOrd="0" destOrd="0" presId="urn:microsoft.com/office/officeart/2005/8/layout/orgChart1"/>
    <dgm:cxn modelId="{693F29C4-EA3A-4F19-9C4B-AFD644775DB8}" type="presOf" srcId="{7CBB3C65-0CD5-4BEF-ADA7-1A1F922D0161}" destId="{8A0D0DA7-3D09-49FD-B8B3-3C36FD8F49E8}" srcOrd="0" destOrd="0" presId="urn:microsoft.com/office/officeart/2005/8/layout/orgChart1"/>
    <dgm:cxn modelId="{862DE3B8-3A4A-46C0-AB73-5B5818D3DA38}" type="presOf" srcId="{6A33DAF3-2468-4CBB-BA61-C433EF3A1806}" destId="{117E0B34-FD7B-40A5-B06E-3842CCBCE6D9}" srcOrd="1" destOrd="0" presId="urn:microsoft.com/office/officeart/2005/8/layout/orgChart1"/>
    <dgm:cxn modelId="{AACCE168-6CE9-47C9-8E6B-9EAED55FAAB3}" type="presOf" srcId="{3637F9A5-2376-4A3D-99A9-6C389A105A27}" destId="{68D402AE-F11B-4CC5-A601-6840117255C8}" srcOrd="0" destOrd="0" presId="urn:microsoft.com/office/officeart/2005/8/layout/orgChart1"/>
    <dgm:cxn modelId="{85CAB84A-5998-4639-9C1F-F9DFAC172EF8}" type="presOf" srcId="{E35F9DEC-8D42-4FF5-9BEE-CBE16665DC00}" destId="{88C7FF5D-DD3B-4567-BAC8-D556B7F7FE47}" srcOrd="1" destOrd="0" presId="urn:microsoft.com/office/officeart/2005/8/layout/orgChart1"/>
    <dgm:cxn modelId="{BC9E3FED-50F8-4451-80F7-4280095E541E}" type="presOf" srcId="{CEB6D190-51E5-4600-8E13-94203D55A497}" destId="{89094A0D-F9BE-4FF4-ABB6-F7D8F6419841}" srcOrd="0" destOrd="0" presId="urn:microsoft.com/office/officeart/2005/8/layout/orgChart1"/>
    <dgm:cxn modelId="{EE09C99A-8B2A-497B-B247-486F9ACCFFDF}" type="presOf" srcId="{78925C0C-961F-4C03-B724-26E503A5A04C}" destId="{D749321A-BEE9-4F33-B932-02C6D6D85E86}" srcOrd="0" destOrd="0" presId="urn:microsoft.com/office/officeart/2005/8/layout/orgChart1"/>
    <dgm:cxn modelId="{D30A7979-FDFF-4CF0-A9F3-45B65C2A09DA}" type="presOf" srcId="{E174DE24-4D53-4762-B045-0501079F7CF4}" destId="{241D7EA4-5F6B-47DF-B45B-1915ED2288A5}" srcOrd="0" destOrd="0" presId="urn:microsoft.com/office/officeart/2005/8/layout/orgChart1"/>
    <dgm:cxn modelId="{DD11B4ED-1002-4DC0-861B-2C8F4BB63FE1}" type="presOf" srcId="{703FF84F-AF34-4031-9C4B-35739BDB0DD5}" destId="{A96A5AFC-80B7-4EA5-BA70-383F126B10E7}" srcOrd="0" destOrd="0" presId="urn:microsoft.com/office/officeart/2005/8/layout/orgChart1"/>
    <dgm:cxn modelId="{43F43E7F-DF61-4D4D-92FA-AB8D4B44CCC7}" type="presOf" srcId="{5BF59D9F-21D4-4EDE-B0ED-8BCAAE5D74CD}" destId="{F6884DC9-6020-476C-B5AD-4199535C2E4E}" srcOrd="0" destOrd="0" presId="urn:microsoft.com/office/officeart/2005/8/layout/orgChart1"/>
    <dgm:cxn modelId="{2BBBA7D0-DC0B-4556-AFB9-EABC6C90F597}" type="presOf" srcId="{227A82D9-1F72-4480-9B2E-9185358495DE}" destId="{461AE7F0-8CCD-4F41-903F-6719C57A38A7}" srcOrd="1" destOrd="0" presId="urn:microsoft.com/office/officeart/2005/8/layout/orgChart1"/>
    <dgm:cxn modelId="{7490FB72-F24A-4B17-8E1D-047563DBC97A}" type="presOf" srcId="{E35F9DEC-8D42-4FF5-9BEE-CBE16665DC00}" destId="{1EB4ADF5-D28D-4543-B6DD-9CBA36B9C1DC}" srcOrd="0" destOrd="0" presId="urn:microsoft.com/office/officeart/2005/8/layout/orgChart1"/>
    <dgm:cxn modelId="{E96E3C00-7AD3-4CEF-9BB8-5E88DAB57629}" type="presOf" srcId="{2868E108-1745-46AD-9479-340835ACFDFB}" destId="{E0FEA3B1-81A8-4F84-9996-686B2A1E44C6}" srcOrd="1" destOrd="0" presId="urn:microsoft.com/office/officeart/2005/8/layout/orgChart1"/>
    <dgm:cxn modelId="{B9000CED-416E-4C85-8631-6D3A39C95EFA}" type="presOf" srcId="{A2CA97F9-41C4-4EA2-91D5-DE32AE59CCE7}" destId="{00768A1F-113D-405F-B900-59A8DBF3F5A2}" srcOrd="0" destOrd="0" presId="urn:microsoft.com/office/officeart/2005/8/layout/orgChart1"/>
    <dgm:cxn modelId="{9760401A-EE4D-42C2-ADD6-5CC698F7467B}" type="presOf" srcId="{88B67A4E-D0C5-48DC-AF48-78D2D2F3957A}" destId="{08A7667A-095D-4446-A24E-0E6E271EF6F3}" srcOrd="1" destOrd="0" presId="urn:microsoft.com/office/officeart/2005/8/layout/orgChart1"/>
    <dgm:cxn modelId="{1A8BEED5-7400-4C15-BFB2-8CB6E2648671}" type="presOf" srcId="{32DB0AAD-5B7A-4862-8EAD-A9BA393C720F}" destId="{C9C33DAD-9E9F-44A6-B395-F03E54D64592}" srcOrd="1" destOrd="0" presId="urn:microsoft.com/office/officeart/2005/8/layout/orgChart1"/>
    <dgm:cxn modelId="{C293B7AB-4AB4-4A05-B804-3A0E2F392E50}" type="presOf" srcId="{87152A29-B874-466F-8B71-6F993D14A7E6}" destId="{72100BBA-5B00-4A32-933E-DFD273040EED}" srcOrd="1" destOrd="0" presId="urn:microsoft.com/office/officeart/2005/8/layout/orgChart1"/>
    <dgm:cxn modelId="{6DB20FA5-64E9-48F2-9964-814983C4D7A1}" type="presOf" srcId="{478637C6-3BF9-4C45-975E-7D31544D4086}" destId="{C0815361-7E41-455A-A061-C5A3F94F3CD1}" srcOrd="0" destOrd="0" presId="urn:microsoft.com/office/officeart/2005/8/layout/orgChart1"/>
    <dgm:cxn modelId="{312121E3-C736-45EA-8864-3607563EA7C9}" type="presOf" srcId="{3637F9A5-2376-4A3D-99A9-6C389A105A27}" destId="{87DD12E0-AA07-418C-8562-4E8E492F223C}" srcOrd="1" destOrd="0" presId="urn:microsoft.com/office/officeart/2005/8/layout/orgChart1"/>
    <dgm:cxn modelId="{7DD5FA8D-280B-4A18-B8B3-1288D493FA80}" type="presOf" srcId="{47A29D9E-8F0A-4AF7-9F6B-05A3AAA82059}" destId="{CE786703-3307-4D77-AC5C-360E761BBEB3}" srcOrd="1" destOrd="0" presId="urn:microsoft.com/office/officeart/2005/8/layout/orgChart1"/>
    <dgm:cxn modelId="{85E02355-70C2-4253-879F-66192AE2F8B2}" type="presOf" srcId="{BE105493-52DF-491B-8D46-B1CE156D136F}" destId="{13E82F58-77E1-44EF-877C-E13601B79BA2}" srcOrd="0" destOrd="0" presId="urn:microsoft.com/office/officeart/2005/8/layout/orgChart1"/>
    <dgm:cxn modelId="{E44A61F1-F4CC-4341-824C-3868D1435FEC}" type="presOf" srcId="{23750457-9133-4E7F-A2ED-BAB84081644F}" destId="{3A955E29-822B-44EC-B4C8-76180E23D5F1}" srcOrd="1" destOrd="0" presId="urn:microsoft.com/office/officeart/2005/8/layout/orgChart1"/>
    <dgm:cxn modelId="{FA1EC05B-C8BA-490B-9512-AB73485C808D}" srcId="{F3367822-CC48-4A68-A65A-EE299C11F782}" destId="{9003AD64-6A61-4A94-85D1-D711CF793481}" srcOrd="5" destOrd="0" parTransId="{1B7F273E-3C77-476C-9856-3337DE03EB03}" sibTransId="{C0CB9393-AD0D-42ED-98B9-62EC58B5E8D1}"/>
    <dgm:cxn modelId="{54ED8D91-F7FF-4957-95BE-9A794064E5BA}" type="presOf" srcId="{4C1C3AE0-7D7A-41E5-ADDE-59A33735E915}" destId="{FD31F6F6-6BA4-490D-9334-389504F0F672}" srcOrd="1" destOrd="0" presId="urn:microsoft.com/office/officeart/2005/8/layout/orgChart1"/>
    <dgm:cxn modelId="{A4639C3A-E1E2-45AE-9BF2-14F3F46F6206}" type="presOf" srcId="{47FB0AAB-2456-4042-8D57-7374CD32A2F7}" destId="{BDACFF10-EB6E-4870-BB6D-7D221E56DF18}" srcOrd="0" destOrd="0" presId="urn:microsoft.com/office/officeart/2005/8/layout/orgChart1"/>
    <dgm:cxn modelId="{F3105A78-A5C7-4033-93D6-D6E5A73F4251}" type="presOf" srcId="{7EC7A388-9C26-45D7-AFC5-1746ED1EAAB8}" destId="{599C19E9-CA39-475D-B980-48E7E123B5C6}" srcOrd="0" destOrd="0" presId="urn:microsoft.com/office/officeart/2005/8/layout/orgChart1"/>
    <dgm:cxn modelId="{24066719-1EAA-4ED3-B290-0CA02A8497A8}" srcId="{F3367822-CC48-4A68-A65A-EE299C11F782}" destId="{CEDAF825-7C4F-475C-8519-EDC8F11982B3}" srcOrd="0" destOrd="0" parTransId="{478637C6-3BF9-4C45-975E-7D31544D4086}" sibTransId="{0FCAE516-1388-4BC6-84A1-5F81D2282488}"/>
    <dgm:cxn modelId="{DB972BE3-832B-40A0-9A83-CF8F467A7DDD}" type="presOf" srcId="{B6C7C061-8F2C-44DA-B294-7615BF09471D}" destId="{D50C231B-00BF-4D5A-9110-5AE32FCB1B68}" srcOrd="0" destOrd="0" presId="urn:microsoft.com/office/officeart/2005/8/layout/orgChart1"/>
    <dgm:cxn modelId="{8DE25926-9E00-41BE-8C2C-2123731F289A}" type="presOf" srcId="{88B67A4E-D0C5-48DC-AF48-78D2D2F3957A}" destId="{E8A91BD3-44FD-4A3E-8DAE-093CB2A2CE00}" srcOrd="0" destOrd="0" presId="urn:microsoft.com/office/officeart/2005/8/layout/orgChart1"/>
    <dgm:cxn modelId="{B24F6E5C-FF8E-4A18-B864-6D2043CB1B7A}" type="presOf" srcId="{C757F1EF-529E-48DF-BC75-6B86861267EC}" destId="{AEDF08A0-761D-4E5D-B320-8C7522B8F2B5}" srcOrd="0" destOrd="0" presId="urn:microsoft.com/office/officeart/2005/8/layout/orgChart1"/>
    <dgm:cxn modelId="{A70C7793-AA38-49E9-94E2-5FD028F758C9}" srcId="{A2CA97F9-41C4-4EA2-91D5-DE32AE59CCE7}" destId="{C757F1EF-529E-48DF-BC75-6B86861267EC}" srcOrd="1" destOrd="0" parTransId="{759183FB-EB09-43F7-B4B1-2ADCD085C113}" sibTransId="{FB88F39A-060A-4693-8548-114E23889405}"/>
    <dgm:cxn modelId="{2A2304A4-B4DC-400C-8B6E-EB0D7C28E95D}" type="presOf" srcId="{4C1C3AE0-7D7A-41E5-ADDE-59A33735E915}" destId="{FB4F55AF-60F8-473C-9BC1-3BEBA1B33E21}" srcOrd="0" destOrd="0" presId="urn:microsoft.com/office/officeart/2005/8/layout/orgChart1"/>
    <dgm:cxn modelId="{62E79294-E49C-467D-BBD2-3607D7D7E44E}" type="presOf" srcId="{94BA6C5F-A4DA-4F46-B63C-2ADBFF21C4B6}" destId="{491392FD-DDFC-4813-8FF9-886B2FC3F6E6}" srcOrd="0" destOrd="0" presId="urn:microsoft.com/office/officeart/2005/8/layout/orgChart1"/>
    <dgm:cxn modelId="{FD39639A-FD7F-41FF-B0F4-D288528390F8}" type="presOf" srcId="{9003AD64-6A61-4A94-85D1-D711CF793481}" destId="{690D7786-470A-4F67-9527-ADEDCC116C0C}" srcOrd="1" destOrd="0" presId="urn:microsoft.com/office/officeart/2005/8/layout/orgChart1"/>
    <dgm:cxn modelId="{01FC65AF-A5A6-44FE-BC03-D9B389A90F91}" srcId="{42C00286-0665-4EDF-BBF7-5909D8E07223}" destId="{4C1C3AE0-7D7A-41E5-ADDE-59A33735E915}" srcOrd="0" destOrd="0" parTransId="{239DD60A-940F-4B2F-9B40-23D0AC539F10}" sibTransId="{E7EDF7E0-84A1-4DE6-8942-6A99A2084CC3}"/>
    <dgm:cxn modelId="{D3E800E2-351E-4F75-96F1-1AFAC062911E}" srcId="{23750457-9133-4E7F-A2ED-BAB84081644F}" destId="{F3367822-CC48-4A68-A65A-EE299C11F782}" srcOrd="0" destOrd="0" parTransId="{A7668D03-11CC-486C-B6F9-A8A07B739EAE}" sibTransId="{8A01DBA2-A559-45FE-AD68-3C340649AE79}"/>
    <dgm:cxn modelId="{7BFBBD84-3B95-4EA4-859F-5E06443ED81B}" type="presOf" srcId="{13FFE401-8BAA-4CCC-81B6-508B38AA0941}" destId="{7017E0F3-36E6-4A3F-9AE7-8ED72394F22C}" srcOrd="0" destOrd="0" presId="urn:microsoft.com/office/officeart/2005/8/layout/orgChart1"/>
    <dgm:cxn modelId="{D1289639-D0AA-4AB6-8E98-98203033DF52}" type="presOf" srcId="{CEB6D190-51E5-4600-8E13-94203D55A497}" destId="{9A36ADB8-575D-410B-9C23-333A36CCC387}" srcOrd="1" destOrd="0" presId="urn:microsoft.com/office/officeart/2005/8/layout/orgChart1"/>
    <dgm:cxn modelId="{9A0D4E2C-98E7-487F-B2DD-BCF8DE4191A7}" type="presOf" srcId="{87152A29-B874-466F-8B71-6F993D14A7E6}" destId="{99607794-15B2-483B-BBC4-7005EDF3CD72}" srcOrd="0" destOrd="0" presId="urn:microsoft.com/office/officeart/2005/8/layout/orgChart1"/>
    <dgm:cxn modelId="{314531C7-47B6-45C7-9701-D74FD9CE777D}" srcId="{A2CA97F9-41C4-4EA2-91D5-DE32AE59CCE7}" destId="{23750457-9133-4E7F-A2ED-BAB84081644F}" srcOrd="0" destOrd="0" parTransId="{8B27546E-6300-4640-AB6B-40C7E09843ED}" sibTransId="{CC43EF34-1E18-4B46-B064-1EF1D98BB7F5}"/>
    <dgm:cxn modelId="{9C8C86C7-D772-42EB-92A0-65C8A5B6528F}" type="presOf" srcId="{42C00286-0665-4EDF-BBF7-5909D8E07223}" destId="{AE032869-6FAB-4156-9C3F-DAF33F1DBCD2}" srcOrd="0" destOrd="0" presId="urn:microsoft.com/office/officeart/2005/8/layout/orgChart1"/>
    <dgm:cxn modelId="{7A8699C7-3757-4DD5-BE9D-B61F5957104E}" type="presOf" srcId="{DF377B29-BBDE-4983-BFA6-DC10C9C15DA7}" destId="{D81FAC84-E535-4176-AD16-B9A9B3581486}" srcOrd="0" destOrd="0" presId="urn:microsoft.com/office/officeart/2005/8/layout/orgChart1"/>
    <dgm:cxn modelId="{B17B4114-CC31-4E39-B557-869A6BF47CB2}" srcId="{F3367822-CC48-4A68-A65A-EE299C11F782}" destId="{47FB0AAB-2456-4042-8D57-7374CD32A2F7}" srcOrd="2" destOrd="0" parTransId="{61700E49-5540-48D4-9B2A-9BB153DA3341}" sibTransId="{E9FAE2D5-2844-4642-8872-D5E6334D58A0}"/>
    <dgm:cxn modelId="{4875D2E9-4CD7-4857-B562-3D6D3E788EA5}" type="presOf" srcId="{5BF59D9F-21D4-4EDE-B0ED-8BCAAE5D74CD}" destId="{2CFC3313-DE5F-423D-A7BB-48F091F1A9A0}" srcOrd="1" destOrd="0" presId="urn:microsoft.com/office/officeart/2005/8/layout/orgChart1"/>
    <dgm:cxn modelId="{666AFDE4-CD70-4831-B0F6-48BB6BFC6307}" type="presOf" srcId="{F3367822-CC48-4A68-A65A-EE299C11F782}" destId="{3CD8D1F1-5721-4CBD-AE59-4AC0DEF96D74}" srcOrd="0" destOrd="0" presId="urn:microsoft.com/office/officeart/2005/8/layout/orgChart1"/>
    <dgm:cxn modelId="{8928877F-0DFC-4727-BFFB-379188FF7384}" srcId="{2868E108-1745-46AD-9479-340835ACFDFB}" destId="{CEB6D190-51E5-4600-8E13-94203D55A497}" srcOrd="0" destOrd="0" parTransId="{78925C0C-961F-4C03-B724-26E503A5A04C}" sibTransId="{5914F957-EA85-4874-8685-8519BC94B037}"/>
    <dgm:cxn modelId="{B8876770-DB06-4C96-A8E8-28F8C68646FB}" type="presOf" srcId="{C757F1EF-529E-48DF-BC75-6B86861267EC}" destId="{D25FD2FD-5A50-46BD-A8D4-0B9BAADAACBB}" srcOrd="1" destOrd="0" presId="urn:microsoft.com/office/officeart/2005/8/layout/orgChart1"/>
    <dgm:cxn modelId="{5E07E608-6E99-4E93-91BA-5ACE1D03DE07}" srcId="{88B67A4E-D0C5-48DC-AF48-78D2D2F3957A}" destId="{B08A8724-5CF5-4215-81FA-668358DE2222}" srcOrd="2" destOrd="0" parTransId="{94BA6C5F-A4DA-4F46-B63C-2ADBFF21C4B6}" sibTransId="{9C7AAB2A-DCC1-466C-A9FD-D01E90DB286F}"/>
    <dgm:cxn modelId="{F9BDF53C-16F7-42AC-8660-60C8E2F2F4CF}" type="presOf" srcId="{622AB7EB-DFEF-4C94-AC29-814D6BD1873C}" destId="{F4C8AFE7-236C-4392-94B8-B6AB7CD2EE46}" srcOrd="0" destOrd="0" presId="urn:microsoft.com/office/officeart/2005/8/layout/orgChart1"/>
    <dgm:cxn modelId="{F1392C8A-04EA-4F74-8B31-55821B416E0C}" type="presOf" srcId="{F3367822-CC48-4A68-A65A-EE299C11F782}" destId="{22CBC364-1463-4455-9EE0-B6B8DE5C9640}" srcOrd="1" destOrd="0" presId="urn:microsoft.com/office/officeart/2005/8/layout/orgChart1"/>
    <dgm:cxn modelId="{698D9DB4-58BB-4877-A295-AE09E85CC286}" srcId="{87152A29-B874-466F-8B71-6F993D14A7E6}" destId="{2868E108-1745-46AD-9479-340835ACFDFB}" srcOrd="0" destOrd="0" parTransId="{622AB7EB-DFEF-4C94-AC29-814D6BD1873C}" sibTransId="{CF649C2C-BC31-4FE3-9C1E-15219BF6FCAF}"/>
    <dgm:cxn modelId="{AD4E9FCC-9634-459E-B263-91D6FEA5424E}" type="presOf" srcId="{EFDB136B-88A2-4CE6-A484-92202F12FFF6}" destId="{28E5A05D-E01E-4B90-B485-F5EBFA910D59}" srcOrd="1" destOrd="0" presId="urn:microsoft.com/office/officeart/2005/8/layout/orgChart1"/>
    <dgm:cxn modelId="{7C8E752F-E296-4CF8-B1AE-C477DC59076B}" type="presOf" srcId="{24AF3214-3E9D-409E-9DB5-8CE24A12EF2F}" destId="{891CFCBA-6795-44C9-99C0-2DAB6797409B}" srcOrd="0" destOrd="0" presId="urn:microsoft.com/office/officeart/2005/8/layout/orgChart1"/>
    <dgm:cxn modelId="{50FBB92C-6AA0-43D5-B9C5-0284E29D922F}" srcId="{23750457-9133-4E7F-A2ED-BAB84081644F}" destId="{88B67A4E-D0C5-48DC-AF48-78D2D2F3957A}" srcOrd="3" destOrd="0" parTransId="{555AFEC0-46BA-4C96-A591-E1F3CEAEAC20}" sibTransId="{822C37C0-399B-43E9-8F1B-9607E919363C}"/>
    <dgm:cxn modelId="{4D55789F-2233-4083-9CBE-832CA1C81462}" srcId="{23750457-9133-4E7F-A2ED-BAB84081644F}" destId="{3637F9A5-2376-4A3D-99A9-6C389A105A27}" srcOrd="2" destOrd="0" parTransId="{B6C7C061-8F2C-44DA-B294-7615BF09471D}" sibTransId="{5CFC2DBB-04D8-466F-B8D1-CA73144BC0F9}"/>
    <dgm:cxn modelId="{987637E4-EB36-4C49-8B24-9F8E2AD33AED}" type="presOf" srcId="{2868E108-1745-46AD-9479-340835ACFDFB}" destId="{DD9906A4-3CF2-4CBF-8090-52B08812F53B}" srcOrd="0" destOrd="0" presId="urn:microsoft.com/office/officeart/2005/8/layout/orgChart1"/>
    <dgm:cxn modelId="{C02CDF26-2586-4160-BD9A-1144B86F006B}" type="presOf" srcId="{47FB0AAB-2456-4042-8D57-7374CD32A2F7}" destId="{2C977AAE-0FCF-4E6B-963E-4A6C6B761989}" srcOrd="1" destOrd="0" presId="urn:microsoft.com/office/officeart/2005/8/layout/orgChart1"/>
    <dgm:cxn modelId="{C7F63FE8-6482-4452-B709-0AE42AA51AF8}" srcId="{F3367822-CC48-4A68-A65A-EE299C11F782}" destId="{6A33DAF3-2468-4CBB-BA61-C433EF3A1806}" srcOrd="3" destOrd="0" parTransId="{E174DE24-4D53-4762-B045-0501079F7CF4}" sibTransId="{6EC13503-ABD4-4DE1-8D75-ABC917DDA88A}"/>
    <dgm:cxn modelId="{4221B7BA-F191-40AC-A143-52FD9AB6821E}" srcId="{F3367822-CC48-4A68-A65A-EE299C11F782}" destId="{32DB0AAD-5B7A-4862-8EAD-A9BA393C720F}" srcOrd="1" destOrd="0" parTransId="{24AF3214-3E9D-409E-9DB5-8CE24A12EF2F}" sibTransId="{21E49710-BD85-42C0-AB8B-D115E5FCAEC2}"/>
    <dgm:cxn modelId="{EB5991DA-775E-4C85-9715-1FEA00B8B1DD}" srcId="{F3367822-CC48-4A68-A65A-EE299C11F782}" destId="{5BF59D9F-21D4-4EDE-B0ED-8BCAAE5D74CD}" srcOrd="4" destOrd="0" parTransId="{7CBB3C65-0CD5-4BEF-ADA7-1A1F922D0161}" sibTransId="{888ECC1B-EA77-4876-B3C9-E7AC9D35AF25}"/>
    <dgm:cxn modelId="{FD328E43-6F21-4F7E-9057-3D32E4402586}" type="presOf" srcId="{94FAD62C-DDC3-4BFA-AAC3-8C4339CE7BB8}" destId="{BD6B6773-B6F9-4946-9000-AB50ACCF618C}" srcOrd="0" destOrd="0" presId="urn:microsoft.com/office/officeart/2005/8/layout/orgChart1"/>
    <dgm:cxn modelId="{CED1BF27-DD49-4640-8669-F326361E760E}" srcId="{88B67A4E-D0C5-48DC-AF48-78D2D2F3957A}" destId="{227A82D9-1F72-4480-9B2E-9185358495DE}" srcOrd="0" destOrd="0" parTransId="{7EC7A388-9C26-45D7-AFC5-1746ED1EAAB8}" sibTransId="{5E02870A-E6C0-4CB7-8C7A-7C565D8FE27D}"/>
    <dgm:cxn modelId="{1524010A-8702-4FC3-808D-1D4782AF5256}" type="presParOf" srcId="{00768A1F-113D-405F-B900-59A8DBF3F5A2}" destId="{5AD21752-D2EE-4CDD-9390-27B27DAECCD7}" srcOrd="0" destOrd="0" presId="urn:microsoft.com/office/officeart/2005/8/layout/orgChart1"/>
    <dgm:cxn modelId="{39CD0842-9E07-4919-BFA4-AA5D8847C452}" type="presParOf" srcId="{5AD21752-D2EE-4CDD-9390-27B27DAECCD7}" destId="{62BC24DA-4D6B-4C87-B07A-280AC8217671}" srcOrd="0" destOrd="0" presId="urn:microsoft.com/office/officeart/2005/8/layout/orgChart1"/>
    <dgm:cxn modelId="{E7D865E4-0280-4415-B6A0-443D16DE5216}" type="presParOf" srcId="{62BC24DA-4D6B-4C87-B07A-280AC8217671}" destId="{ABE56F80-F39B-4434-BDB5-1EFC17A331B0}" srcOrd="0" destOrd="0" presId="urn:microsoft.com/office/officeart/2005/8/layout/orgChart1"/>
    <dgm:cxn modelId="{91738D60-5F02-4E71-8480-A7FAE32015DD}" type="presParOf" srcId="{62BC24DA-4D6B-4C87-B07A-280AC8217671}" destId="{3A955E29-822B-44EC-B4C8-76180E23D5F1}" srcOrd="1" destOrd="0" presId="urn:microsoft.com/office/officeart/2005/8/layout/orgChart1"/>
    <dgm:cxn modelId="{4474CA42-CC23-4576-8D2C-E26EA7DB0E24}" type="presParOf" srcId="{5AD21752-D2EE-4CDD-9390-27B27DAECCD7}" destId="{7D86D4FA-2806-465B-8D55-197A7EFA5927}" srcOrd="1" destOrd="0" presId="urn:microsoft.com/office/officeart/2005/8/layout/orgChart1"/>
    <dgm:cxn modelId="{CFB5FBC1-9413-4AF7-BD62-38CFBF9DDD59}" type="presParOf" srcId="{7D86D4FA-2806-465B-8D55-197A7EFA5927}" destId="{0FCF972E-CA15-46D0-A226-65F640C9FBAE}" srcOrd="0" destOrd="0" presId="urn:microsoft.com/office/officeart/2005/8/layout/orgChart1"/>
    <dgm:cxn modelId="{E0A6293B-18DC-453E-82BD-70A28930CF64}" type="presParOf" srcId="{7D86D4FA-2806-465B-8D55-197A7EFA5927}" destId="{3C659E22-1A6F-45C1-A40B-83B2ED0A4434}" srcOrd="1" destOrd="0" presId="urn:microsoft.com/office/officeart/2005/8/layout/orgChart1"/>
    <dgm:cxn modelId="{E7DD9F6C-3078-4C93-B170-FF9B0468047A}" type="presParOf" srcId="{3C659E22-1A6F-45C1-A40B-83B2ED0A4434}" destId="{F284BEE5-73E7-42E8-A700-AA09E7AAEA13}" srcOrd="0" destOrd="0" presId="urn:microsoft.com/office/officeart/2005/8/layout/orgChart1"/>
    <dgm:cxn modelId="{8B5742CE-C464-49C8-88E0-F7F47BAD1BB4}" type="presParOf" srcId="{F284BEE5-73E7-42E8-A700-AA09E7AAEA13}" destId="{3CD8D1F1-5721-4CBD-AE59-4AC0DEF96D74}" srcOrd="0" destOrd="0" presId="urn:microsoft.com/office/officeart/2005/8/layout/orgChart1"/>
    <dgm:cxn modelId="{91FF590C-539E-4187-B4F6-385C346A0F25}" type="presParOf" srcId="{F284BEE5-73E7-42E8-A700-AA09E7AAEA13}" destId="{22CBC364-1463-4455-9EE0-B6B8DE5C9640}" srcOrd="1" destOrd="0" presId="urn:microsoft.com/office/officeart/2005/8/layout/orgChart1"/>
    <dgm:cxn modelId="{F4798370-2337-4ACF-AD9A-61E7016AF5B4}" type="presParOf" srcId="{3C659E22-1A6F-45C1-A40B-83B2ED0A4434}" destId="{93FD93A3-DACC-4E70-A70B-0C62BDBCAD89}" srcOrd="1" destOrd="0" presId="urn:microsoft.com/office/officeart/2005/8/layout/orgChart1"/>
    <dgm:cxn modelId="{6BAE4586-E830-4EEB-B533-13BA853741DF}" type="presParOf" srcId="{93FD93A3-DACC-4E70-A70B-0C62BDBCAD89}" destId="{C0815361-7E41-455A-A061-C5A3F94F3CD1}" srcOrd="0" destOrd="0" presId="urn:microsoft.com/office/officeart/2005/8/layout/orgChart1"/>
    <dgm:cxn modelId="{BA0254D8-036C-402E-9BCA-4B02BBE41309}" type="presParOf" srcId="{93FD93A3-DACC-4E70-A70B-0C62BDBCAD89}" destId="{01F6B840-759B-410B-B2C7-CA2E892871DE}" srcOrd="1" destOrd="0" presId="urn:microsoft.com/office/officeart/2005/8/layout/orgChart1"/>
    <dgm:cxn modelId="{41031C57-6720-45AE-835B-2BAD2F0CC112}" type="presParOf" srcId="{01F6B840-759B-410B-B2C7-CA2E892871DE}" destId="{4FCC68A9-B845-4EAE-B7E2-DC3F6892E75E}" srcOrd="0" destOrd="0" presId="urn:microsoft.com/office/officeart/2005/8/layout/orgChart1"/>
    <dgm:cxn modelId="{E6911C12-0041-42A3-BAE8-7B43361E122F}" type="presParOf" srcId="{4FCC68A9-B845-4EAE-B7E2-DC3F6892E75E}" destId="{26F0C5F5-68E7-4BF2-B6B2-0E92028FD0DE}" srcOrd="0" destOrd="0" presId="urn:microsoft.com/office/officeart/2005/8/layout/orgChart1"/>
    <dgm:cxn modelId="{C1E0D32E-15CB-409C-A71B-639166BF272E}" type="presParOf" srcId="{4FCC68A9-B845-4EAE-B7E2-DC3F6892E75E}" destId="{B9F3A69A-8159-4D7B-B12A-9AAC597D23DF}" srcOrd="1" destOrd="0" presId="urn:microsoft.com/office/officeart/2005/8/layout/orgChart1"/>
    <dgm:cxn modelId="{F087F748-4621-4756-8AE2-183E4054BB25}" type="presParOf" srcId="{01F6B840-759B-410B-B2C7-CA2E892871DE}" destId="{996ACB2C-AF5B-45E2-8581-D48B99AFADD6}" srcOrd="1" destOrd="0" presId="urn:microsoft.com/office/officeart/2005/8/layout/orgChart1"/>
    <dgm:cxn modelId="{34D64A00-769B-478E-8393-235532566BEA}" type="presParOf" srcId="{01F6B840-759B-410B-B2C7-CA2E892871DE}" destId="{FD5F6EDF-F212-4C63-8580-A84EFDF9984E}" srcOrd="2" destOrd="0" presId="urn:microsoft.com/office/officeart/2005/8/layout/orgChart1"/>
    <dgm:cxn modelId="{1027F027-2A2B-4C62-8583-91A1D77BC2C1}" type="presParOf" srcId="{93FD93A3-DACC-4E70-A70B-0C62BDBCAD89}" destId="{891CFCBA-6795-44C9-99C0-2DAB6797409B}" srcOrd="2" destOrd="0" presId="urn:microsoft.com/office/officeart/2005/8/layout/orgChart1"/>
    <dgm:cxn modelId="{18A239F9-0ECB-43A6-9668-D534FBC58565}" type="presParOf" srcId="{93FD93A3-DACC-4E70-A70B-0C62BDBCAD89}" destId="{B62B893D-C75E-4D72-8DDD-3F5F3EC5AD34}" srcOrd="3" destOrd="0" presId="urn:microsoft.com/office/officeart/2005/8/layout/orgChart1"/>
    <dgm:cxn modelId="{C0E55B97-968C-481C-AB7C-F80E30A43EA1}" type="presParOf" srcId="{B62B893D-C75E-4D72-8DDD-3F5F3EC5AD34}" destId="{E8970E13-3554-41A9-ADF6-86086152DFC5}" srcOrd="0" destOrd="0" presId="urn:microsoft.com/office/officeart/2005/8/layout/orgChart1"/>
    <dgm:cxn modelId="{9C70DF66-854B-42BA-A26B-61855F7D1CB0}" type="presParOf" srcId="{E8970E13-3554-41A9-ADF6-86086152DFC5}" destId="{0BCE69E0-4059-4D14-8157-6340C434024B}" srcOrd="0" destOrd="0" presId="urn:microsoft.com/office/officeart/2005/8/layout/orgChart1"/>
    <dgm:cxn modelId="{A8072B73-ABDA-4A3F-9E44-372D84C69CE2}" type="presParOf" srcId="{E8970E13-3554-41A9-ADF6-86086152DFC5}" destId="{C9C33DAD-9E9F-44A6-B395-F03E54D64592}" srcOrd="1" destOrd="0" presId="urn:microsoft.com/office/officeart/2005/8/layout/orgChart1"/>
    <dgm:cxn modelId="{028C2E5C-ECC1-4CF6-B032-5485355E0E97}" type="presParOf" srcId="{B62B893D-C75E-4D72-8DDD-3F5F3EC5AD34}" destId="{3AD2E28A-33AB-4116-A4B4-33349DC826E8}" srcOrd="1" destOrd="0" presId="urn:microsoft.com/office/officeart/2005/8/layout/orgChart1"/>
    <dgm:cxn modelId="{01BC6120-D447-4987-921E-880DF220B720}" type="presParOf" srcId="{B62B893D-C75E-4D72-8DDD-3F5F3EC5AD34}" destId="{E710CE71-0A64-4F85-B718-65CDC7C6311C}" srcOrd="2" destOrd="0" presId="urn:microsoft.com/office/officeart/2005/8/layout/orgChart1"/>
    <dgm:cxn modelId="{381DBDBC-B57F-4626-9BA9-D6F3D8B691BB}" type="presParOf" srcId="{93FD93A3-DACC-4E70-A70B-0C62BDBCAD89}" destId="{DAC76F93-B6DE-4647-8840-7CD661C948FC}" srcOrd="4" destOrd="0" presId="urn:microsoft.com/office/officeart/2005/8/layout/orgChart1"/>
    <dgm:cxn modelId="{81E4928C-C20C-4554-91F0-36AEDBFF5537}" type="presParOf" srcId="{93FD93A3-DACC-4E70-A70B-0C62BDBCAD89}" destId="{250075C3-2DF9-4E67-B6BF-D8B9662684EC}" srcOrd="5" destOrd="0" presId="urn:microsoft.com/office/officeart/2005/8/layout/orgChart1"/>
    <dgm:cxn modelId="{531F4D22-15F3-453A-A9FC-3ADDD2664D2A}" type="presParOf" srcId="{250075C3-2DF9-4E67-B6BF-D8B9662684EC}" destId="{28F5D1B1-399E-4D0D-87FA-4FA42A88A8D7}" srcOrd="0" destOrd="0" presId="urn:microsoft.com/office/officeart/2005/8/layout/orgChart1"/>
    <dgm:cxn modelId="{B03A9171-8040-470A-A047-34CD47816410}" type="presParOf" srcId="{28F5D1B1-399E-4D0D-87FA-4FA42A88A8D7}" destId="{BDACFF10-EB6E-4870-BB6D-7D221E56DF18}" srcOrd="0" destOrd="0" presId="urn:microsoft.com/office/officeart/2005/8/layout/orgChart1"/>
    <dgm:cxn modelId="{CECE20A0-90E2-4C2C-A372-314B4800F1D1}" type="presParOf" srcId="{28F5D1B1-399E-4D0D-87FA-4FA42A88A8D7}" destId="{2C977AAE-0FCF-4E6B-963E-4A6C6B761989}" srcOrd="1" destOrd="0" presId="urn:microsoft.com/office/officeart/2005/8/layout/orgChart1"/>
    <dgm:cxn modelId="{2DE8874E-F2CB-42B5-91AC-421E20C9214D}" type="presParOf" srcId="{250075C3-2DF9-4E67-B6BF-D8B9662684EC}" destId="{407A1AA2-CAE7-4047-862C-6801018B71B1}" srcOrd="1" destOrd="0" presId="urn:microsoft.com/office/officeart/2005/8/layout/orgChart1"/>
    <dgm:cxn modelId="{D7455B3A-4684-480D-A222-388504AAB0C3}" type="presParOf" srcId="{250075C3-2DF9-4E67-B6BF-D8B9662684EC}" destId="{B253232B-3D9E-455B-AA3B-3D129405B4F2}" srcOrd="2" destOrd="0" presId="urn:microsoft.com/office/officeart/2005/8/layout/orgChart1"/>
    <dgm:cxn modelId="{FFDFD2FA-D4EF-42BA-9FF1-C3E8C2E6E9B1}" type="presParOf" srcId="{93FD93A3-DACC-4E70-A70B-0C62BDBCAD89}" destId="{241D7EA4-5F6B-47DF-B45B-1915ED2288A5}" srcOrd="6" destOrd="0" presId="urn:microsoft.com/office/officeart/2005/8/layout/orgChart1"/>
    <dgm:cxn modelId="{CB1A0C6C-0414-44A3-BC30-460BE81EBF56}" type="presParOf" srcId="{93FD93A3-DACC-4E70-A70B-0C62BDBCAD89}" destId="{3F0F76FB-AB72-453A-8915-760D0B7CF272}" srcOrd="7" destOrd="0" presId="urn:microsoft.com/office/officeart/2005/8/layout/orgChart1"/>
    <dgm:cxn modelId="{2B45157E-3A79-4EA9-8DB9-BE0AE5377A74}" type="presParOf" srcId="{3F0F76FB-AB72-453A-8915-760D0B7CF272}" destId="{283D15E2-0E88-44EE-8E9E-702BA8CEF65B}" srcOrd="0" destOrd="0" presId="urn:microsoft.com/office/officeart/2005/8/layout/orgChart1"/>
    <dgm:cxn modelId="{8332ECDA-8777-48D4-B668-D382DD56E0EF}" type="presParOf" srcId="{283D15E2-0E88-44EE-8E9E-702BA8CEF65B}" destId="{86F165B5-A279-4084-8D67-DFCE60B62FD2}" srcOrd="0" destOrd="0" presId="urn:microsoft.com/office/officeart/2005/8/layout/orgChart1"/>
    <dgm:cxn modelId="{A2636133-EDC8-4AE5-BBA9-B5644C414F67}" type="presParOf" srcId="{283D15E2-0E88-44EE-8E9E-702BA8CEF65B}" destId="{117E0B34-FD7B-40A5-B06E-3842CCBCE6D9}" srcOrd="1" destOrd="0" presId="urn:microsoft.com/office/officeart/2005/8/layout/orgChart1"/>
    <dgm:cxn modelId="{AC0DD772-9C9A-4273-85AB-DE628866FDF5}" type="presParOf" srcId="{3F0F76FB-AB72-453A-8915-760D0B7CF272}" destId="{C669390C-D00C-4945-B521-EF0704D70DB6}" srcOrd="1" destOrd="0" presId="urn:microsoft.com/office/officeart/2005/8/layout/orgChart1"/>
    <dgm:cxn modelId="{80513A05-C91A-411F-B07B-BDF1E2AFD34C}" type="presParOf" srcId="{3F0F76FB-AB72-453A-8915-760D0B7CF272}" destId="{042434A7-FA9B-4481-8ADC-F715C529A5AF}" srcOrd="2" destOrd="0" presId="urn:microsoft.com/office/officeart/2005/8/layout/orgChart1"/>
    <dgm:cxn modelId="{F61AB223-8DE5-4D6B-9116-073F035EE767}" type="presParOf" srcId="{93FD93A3-DACC-4E70-A70B-0C62BDBCAD89}" destId="{8A0D0DA7-3D09-49FD-B8B3-3C36FD8F49E8}" srcOrd="8" destOrd="0" presId="urn:microsoft.com/office/officeart/2005/8/layout/orgChart1"/>
    <dgm:cxn modelId="{4D0F0844-0215-4E25-9269-AF5E6E99D276}" type="presParOf" srcId="{93FD93A3-DACC-4E70-A70B-0C62BDBCAD89}" destId="{26D83BFB-D0D4-4F83-AEE6-E7594D13464F}" srcOrd="9" destOrd="0" presId="urn:microsoft.com/office/officeart/2005/8/layout/orgChart1"/>
    <dgm:cxn modelId="{48CC4297-7D2C-4E21-8B89-03286FECF4DE}" type="presParOf" srcId="{26D83BFB-D0D4-4F83-AEE6-E7594D13464F}" destId="{4D7A7AAF-3ACC-41D4-94D9-41CB61D89F5F}" srcOrd="0" destOrd="0" presId="urn:microsoft.com/office/officeart/2005/8/layout/orgChart1"/>
    <dgm:cxn modelId="{0D03C50F-ECA4-4FB4-BB50-F02F7DEAD0DB}" type="presParOf" srcId="{4D7A7AAF-3ACC-41D4-94D9-41CB61D89F5F}" destId="{F6884DC9-6020-476C-B5AD-4199535C2E4E}" srcOrd="0" destOrd="0" presId="urn:microsoft.com/office/officeart/2005/8/layout/orgChart1"/>
    <dgm:cxn modelId="{F26F5A95-75CD-485F-AB76-AB14A1DBC754}" type="presParOf" srcId="{4D7A7AAF-3ACC-41D4-94D9-41CB61D89F5F}" destId="{2CFC3313-DE5F-423D-A7BB-48F091F1A9A0}" srcOrd="1" destOrd="0" presId="urn:microsoft.com/office/officeart/2005/8/layout/orgChart1"/>
    <dgm:cxn modelId="{83E3AF05-2E13-4DB4-A024-7D465AEE8047}" type="presParOf" srcId="{26D83BFB-D0D4-4F83-AEE6-E7594D13464F}" destId="{93306064-8569-4791-B403-D6FA9066B493}" srcOrd="1" destOrd="0" presId="urn:microsoft.com/office/officeart/2005/8/layout/orgChart1"/>
    <dgm:cxn modelId="{D6C34DC8-4FFA-478F-9D87-3DD8766DD578}" type="presParOf" srcId="{26D83BFB-D0D4-4F83-AEE6-E7594D13464F}" destId="{401D6834-BFCD-4293-AEFF-EFF43D512F87}" srcOrd="2" destOrd="0" presId="urn:microsoft.com/office/officeart/2005/8/layout/orgChart1"/>
    <dgm:cxn modelId="{357FAE7E-AF34-4A6F-BB14-81A2A428C2D8}" type="presParOf" srcId="{93FD93A3-DACC-4E70-A70B-0C62BDBCAD89}" destId="{8BA2016F-AE8E-49B5-943E-E421E61774A2}" srcOrd="10" destOrd="0" presId="urn:microsoft.com/office/officeart/2005/8/layout/orgChart1"/>
    <dgm:cxn modelId="{2E70874E-6973-47CF-A28C-362FD88451E7}" type="presParOf" srcId="{93FD93A3-DACC-4E70-A70B-0C62BDBCAD89}" destId="{7456896F-1038-488D-BB9E-3AC9F2601164}" srcOrd="11" destOrd="0" presId="urn:microsoft.com/office/officeart/2005/8/layout/orgChart1"/>
    <dgm:cxn modelId="{F6BAFA78-BBDE-48DF-8217-85FDE1B01177}" type="presParOf" srcId="{7456896F-1038-488D-BB9E-3AC9F2601164}" destId="{8A5E5F3C-403D-4C5C-AA59-BED598E09F21}" srcOrd="0" destOrd="0" presId="urn:microsoft.com/office/officeart/2005/8/layout/orgChart1"/>
    <dgm:cxn modelId="{1C18BC86-B5F7-49F8-B23E-B4DB07D2EE5E}" type="presParOf" srcId="{8A5E5F3C-403D-4C5C-AA59-BED598E09F21}" destId="{EBD8EE3F-2FDC-45D3-98CA-7BA14DCB5251}" srcOrd="0" destOrd="0" presId="urn:microsoft.com/office/officeart/2005/8/layout/orgChart1"/>
    <dgm:cxn modelId="{644A8448-3398-407F-8924-E12D20548E88}" type="presParOf" srcId="{8A5E5F3C-403D-4C5C-AA59-BED598E09F21}" destId="{690D7786-470A-4F67-9527-ADEDCC116C0C}" srcOrd="1" destOrd="0" presId="urn:microsoft.com/office/officeart/2005/8/layout/orgChart1"/>
    <dgm:cxn modelId="{306CCA34-034C-460B-BF36-482350F3B499}" type="presParOf" srcId="{7456896F-1038-488D-BB9E-3AC9F2601164}" destId="{D056B41A-2DFB-474D-BD62-FC557ED314CA}" srcOrd="1" destOrd="0" presId="urn:microsoft.com/office/officeart/2005/8/layout/orgChart1"/>
    <dgm:cxn modelId="{DD50CC04-6BBA-436D-B02B-00BF2A863EFD}" type="presParOf" srcId="{7456896F-1038-488D-BB9E-3AC9F2601164}" destId="{7418AA88-E8B9-4963-A7B2-C7BEF73ABB3E}" srcOrd="2" destOrd="0" presId="urn:microsoft.com/office/officeart/2005/8/layout/orgChart1"/>
    <dgm:cxn modelId="{6502CB69-B9AB-4292-A9D3-9743C684A554}" type="presParOf" srcId="{93FD93A3-DACC-4E70-A70B-0C62BDBCAD89}" destId="{BD6B6773-B6F9-4946-9000-AB50ACCF618C}" srcOrd="12" destOrd="0" presId="urn:microsoft.com/office/officeart/2005/8/layout/orgChart1"/>
    <dgm:cxn modelId="{B69CC995-0E8C-4E92-9667-A582A1F4F85B}" type="presParOf" srcId="{93FD93A3-DACC-4E70-A70B-0C62BDBCAD89}" destId="{9892F102-9E3F-425E-8EF4-9C961841F0B0}" srcOrd="13" destOrd="0" presId="urn:microsoft.com/office/officeart/2005/8/layout/orgChart1"/>
    <dgm:cxn modelId="{5B73B2A4-7591-4E4D-90FB-3CB17E547E7C}" type="presParOf" srcId="{9892F102-9E3F-425E-8EF4-9C961841F0B0}" destId="{9DD3E136-51DC-4A06-BB07-9D47E7351E65}" srcOrd="0" destOrd="0" presId="urn:microsoft.com/office/officeart/2005/8/layout/orgChart1"/>
    <dgm:cxn modelId="{59D303E0-CC4D-4A5E-A3D1-762F54410307}" type="presParOf" srcId="{9DD3E136-51DC-4A06-BB07-9D47E7351E65}" destId="{13E82F58-77E1-44EF-877C-E13601B79BA2}" srcOrd="0" destOrd="0" presId="urn:microsoft.com/office/officeart/2005/8/layout/orgChart1"/>
    <dgm:cxn modelId="{93DF0869-4044-46A7-8617-B8A4D262020B}" type="presParOf" srcId="{9DD3E136-51DC-4A06-BB07-9D47E7351E65}" destId="{DB15C3ED-66AC-4900-BD13-B2AF7FD33541}" srcOrd="1" destOrd="0" presId="urn:microsoft.com/office/officeart/2005/8/layout/orgChart1"/>
    <dgm:cxn modelId="{0F091D19-378E-4659-8AE8-DC5E5C832BC5}" type="presParOf" srcId="{9892F102-9E3F-425E-8EF4-9C961841F0B0}" destId="{02DEA8E1-36BF-4170-A04C-8D63895A665A}" srcOrd="1" destOrd="0" presId="urn:microsoft.com/office/officeart/2005/8/layout/orgChart1"/>
    <dgm:cxn modelId="{F60745D0-8F28-43CA-A6B4-BC2AF729D62F}" type="presParOf" srcId="{9892F102-9E3F-425E-8EF4-9C961841F0B0}" destId="{3D8B5632-A9EF-4208-B1E6-FF62321248D7}" srcOrd="2" destOrd="0" presId="urn:microsoft.com/office/officeart/2005/8/layout/orgChart1"/>
    <dgm:cxn modelId="{9EAA1B82-2534-42BB-81C6-D7C41BB25AAB}" type="presParOf" srcId="{3C659E22-1A6F-45C1-A40B-83B2ED0A4434}" destId="{8748013E-9B12-434D-A73E-7B39E402102D}" srcOrd="2" destOrd="0" presId="urn:microsoft.com/office/officeart/2005/8/layout/orgChart1"/>
    <dgm:cxn modelId="{53DFC500-9F44-4D20-BC54-AA9D7A0E2FFB}" type="presParOf" srcId="{7D86D4FA-2806-465B-8D55-197A7EFA5927}" destId="{A96A5AFC-80B7-4EA5-BA70-383F126B10E7}" srcOrd="2" destOrd="0" presId="urn:microsoft.com/office/officeart/2005/8/layout/orgChart1"/>
    <dgm:cxn modelId="{556B2825-0E21-4094-9789-E88ED205986B}" type="presParOf" srcId="{7D86D4FA-2806-465B-8D55-197A7EFA5927}" destId="{073DB37B-30E7-4FA3-9755-E67AB9994CE8}" srcOrd="3" destOrd="0" presId="urn:microsoft.com/office/officeart/2005/8/layout/orgChart1"/>
    <dgm:cxn modelId="{AA54BFAB-A7CD-4BEC-84A1-B5134E77181F}" type="presParOf" srcId="{073DB37B-30E7-4FA3-9755-E67AB9994CE8}" destId="{B7D3C251-CE16-4C7D-B4EF-8B0544F1B934}" srcOrd="0" destOrd="0" presId="urn:microsoft.com/office/officeart/2005/8/layout/orgChart1"/>
    <dgm:cxn modelId="{D41D552F-6BD0-4651-B16E-1DABEC57B718}" type="presParOf" srcId="{B7D3C251-CE16-4C7D-B4EF-8B0544F1B934}" destId="{99607794-15B2-483B-BBC4-7005EDF3CD72}" srcOrd="0" destOrd="0" presId="urn:microsoft.com/office/officeart/2005/8/layout/orgChart1"/>
    <dgm:cxn modelId="{36F2E431-C71C-4880-A414-9719C048A097}" type="presParOf" srcId="{B7D3C251-CE16-4C7D-B4EF-8B0544F1B934}" destId="{72100BBA-5B00-4A32-933E-DFD273040EED}" srcOrd="1" destOrd="0" presId="urn:microsoft.com/office/officeart/2005/8/layout/orgChart1"/>
    <dgm:cxn modelId="{A78B83F8-8EA5-40D7-99FD-72D52BC28E46}" type="presParOf" srcId="{073DB37B-30E7-4FA3-9755-E67AB9994CE8}" destId="{B3C4375E-FCEF-476E-B59D-095D3F7D9FD0}" srcOrd="1" destOrd="0" presId="urn:microsoft.com/office/officeart/2005/8/layout/orgChart1"/>
    <dgm:cxn modelId="{798F3198-03FC-4675-BDFF-566F9B3A39AD}" type="presParOf" srcId="{073DB37B-30E7-4FA3-9755-E67AB9994CE8}" destId="{B91852E8-2E2E-44F6-AC9B-FD18A27C7C7A}" srcOrd="2" destOrd="0" presId="urn:microsoft.com/office/officeart/2005/8/layout/orgChart1"/>
    <dgm:cxn modelId="{897BC120-23E6-4379-AC6B-525BDE283AA4}" type="presParOf" srcId="{B91852E8-2E2E-44F6-AC9B-FD18A27C7C7A}" destId="{F4C8AFE7-236C-4392-94B8-B6AB7CD2EE46}" srcOrd="0" destOrd="0" presId="urn:microsoft.com/office/officeart/2005/8/layout/orgChart1"/>
    <dgm:cxn modelId="{21922FE0-6D2E-488A-8F5C-BAF499771AC1}" type="presParOf" srcId="{B91852E8-2E2E-44F6-AC9B-FD18A27C7C7A}" destId="{6DABBA4D-7B52-4494-ABA2-83C6D510338E}" srcOrd="1" destOrd="0" presId="urn:microsoft.com/office/officeart/2005/8/layout/orgChart1"/>
    <dgm:cxn modelId="{DFE5DCDA-F585-49F1-931A-490B27EC3668}" type="presParOf" srcId="{6DABBA4D-7B52-4494-ABA2-83C6D510338E}" destId="{C899054E-D2D9-4EDA-8BF1-47250D72C303}" srcOrd="0" destOrd="0" presId="urn:microsoft.com/office/officeart/2005/8/layout/orgChart1"/>
    <dgm:cxn modelId="{1D6746FA-148E-409A-A59C-90E988C69ACA}" type="presParOf" srcId="{C899054E-D2D9-4EDA-8BF1-47250D72C303}" destId="{DD9906A4-3CF2-4CBF-8090-52B08812F53B}" srcOrd="0" destOrd="0" presId="urn:microsoft.com/office/officeart/2005/8/layout/orgChart1"/>
    <dgm:cxn modelId="{285BF125-38CB-4C75-9E89-C749456D287F}" type="presParOf" srcId="{C899054E-D2D9-4EDA-8BF1-47250D72C303}" destId="{E0FEA3B1-81A8-4F84-9996-686B2A1E44C6}" srcOrd="1" destOrd="0" presId="urn:microsoft.com/office/officeart/2005/8/layout/orgChart1"/>
    <dgm:cxn modelId="{2E563725-F37C-4005-94E1-7A11CE2E2A87}" type="presParOf" srcId="{6DABBA4D-7B52-4494-ABA2-83C6D510338E}" destId="{0A3091E6-50F9-42E0-98CB-245D1D4E2A7B}" srcOrd="1" destOrd="0" presId="urn:microsoft.com/office/officeart/2005/8/layout/orgChart1"/>
    <dgm:cxn modelId="{DB04A218-A133-4377-B2A8-818A337E7E2E}" type="presParOf" srcId="{0A3091E6-50F9-42E0-98CB-245D1D4E2A7B}" destId="{D749321A-BEE9-4F33-B932-02C6D6D85E86}" srcOrd="0" destOrd="0" presId="urn:microsoft.com/office/officeart/2005/8/layout/orgChart1"/>
    <dgm:cxn modelId="{03C58497-39FA-4E13-8AE9-B33FAB7921C4}" type="presParOf" srcId="{0A3091E6-50F9-42E0-98CB-245D1D4E2A7B}" destId="{90136752-93E5-4965-ABD2-F3734738442B}" srcOrd="1" destOrd="0" presId="urn:microsoft.com/office/officeart/2005/8/layout/orgChart1"/>
    <dgm:cxn modelId="{4A62A70C-E0F3-4C46-B780-C3CAF6A6C1A1}" type="presParOf" srcId="{90136752-93E5-4965-ABD2-F3734738442B}" destId="{F4776A80-10FB-4BDE-B73E-77C15EDF15BC}" srcOrd="0" destOrd="0" presId="urn:microsoft.com/office/officeart/2005/8/layout/orgChart1"/>
    <dgm:cxn modelId="{4A8E7852-904A-49BD-BE66-CD165D6B0A69}" type="presParOf" srcId="{F4776A80-10FB-4BDE-B73E-77C15EDF15BC}" destId="{89094A0D-F9BE-4FF4-ABB6-F7D8F6419841}" srcOrd="0" destOrd="0" presId="urn:microsoft.com/office/officeart/2005/8/layout/orgChart1"/>
    <dgm:cxn modelId="{D2FD9EA9-0B85-4489-9E91-56F9F5104206}" type="presParOf" srcId="{F4776A80-10FB-4BDE-B73E-77C15EDF15BC}" destId="{9A36ADB8-575D-410B-9C23-333A36CCC387}" srcOrd="1" destOrd="0" presId="urn:microsoft.com/office/officeart/2005/8/layout/orgChart1"/>
    <dgm:cxn modelId="{84B0DCE1-3419-4F31-9AB4-F4E38DBA372E}" type="presParOf" srcId="{90136752-93E5-4965-ABD2-F3734738442B}" destId="{F1B45CE2-9E97-4789-94C4-43B375C6C1B8}" srcOrd="1" destOrd="0" presId="urn:microsoft.com/office/officeart/2005/8/layout/orgChart1"/>
    <dgm:cxn modelId="{D9A51656-7765-445F-B8D8-712C33132B49}" type="presParOf" srcId="{90136752-93E5-4965-ABD2-F3734738442B}" destId="{2E53684B-A424-4AE2-95EB-0D896FFB63AE}" srcOrd="2" destOrd="0" presId="urn:microsoft.com/office/officeart/2005/8/layout/orgChart1"/>
    <dgm:cxn modelId="{7C38CDDC-BE9E-44E6-893A-B3A0BDDD0DE5}" type="presParOf" srcId="{6DABBA4D-7B52-4494-ABA2-83C6D510338E}" destId="{C1F68A07-F8AD-4E50-A599-3E22BEB3E558}" srcOrd="2" destOrd="0" presId="urn:microsoft.com/office/officeart/2005/8/layout/orgChart1"/>
    <dgm:cxn modelId="{00CD7BFE-995A-43AF-AC4C-89D0F4034BDA}" type="presParOf" srcId="{B91852E8-2E2E-44F6-AC9B-FD18A27C7C7A}" destId="{7017E0F3-36E6-4A3F-9AE7-8ED72394F22C}" srcOrd="2" destOrd="0" presId="urn:microsoft.com/office/officeart/2005/8/layout/orgChart1"/>
    <dgm:cxn modelId="{3879A8A1-5962-47DF-AB2F-D3213E32F2CB}" type="presParOf" srcId="{B91852E8-2E2E-44F6-AC9B-FD18A27C7C7A}" destId="{195E4D28-712F-4EB8-BB50-0ABE9DBB3E36}" srcOrd="3" destOrd="0" presId="urn:microsoft.com/office/officeart/2005/8/layout/orgChart1"/>
    <dgm:cxn modelId="{87C7F6FE-3343-4A08-92E6-C29A468F030B}" type="presParOf" srcId="{195E4D28-712F-4EB8-BB50-0ABE9DBB3E36}" destId="{ECC29F1D-0D7B-44FB-BF6D-4F4F4F0B6EDF}" srcOrd="0" destOrd="0" presId="urn:microsoft.com/office/officeart/2005/8/layout/orgChart1"/>
    <dgm:cxn modelId="{0B0FF23D-F409-465D-B820-02372330A460}" type="presParOf" srcId="{ECC29F1D-0D7B-44FB-BF6D-4F4F4F0B6EDF}" destId="{AE032869-6FAB-4156-9C3F-DAF33F1DBCD2}" srcOrd="0" destOrd="0" presId="urn:microsoft.com/office/officeart/2005/8/layout/orgChart1"/>
    <dgm:cxn modelId="{16493A5A-1A73-4E9C-B822-15F5D84CED1D}" type="presParOf" srcId="{ECC29F1D-0D7B-44FB-BF6D-4F4F4F0B6EDF}" destId="{9935CBD9-EBAC-4280-88C6-2F9143286EE3}" srcOrd="1" destOrd="0" presId="urn:microsoft.com/office/officeart/2005/8/layout/orgChart1"/>
    <dgm:cxn modelId="{5001E5DF-2053-472F-8732-79EA25E8C6E2}" type="presParOf" srcId="{195E4D28-712F-4EB8-BB50-0ABE9DBB3E36}" destId="{ED7D3E3D-C0A5-49F7-9CA9-7061C62C6AF9}" srcOrd="1" destOrd="0" presId="urn:microsoft.com/office/officeart/2005/8/layout/orgChart1"/>
    <dgm:cxn modelId="{ADF3FD0A-3A1D-4340-846D-6F4C9100449E}" type="presParOf" srcId="{ED7D3E3D-C0A5-49F7-9CA9-7061C62C6AF9}" destId="{E3EDAAD9-5743-4B42-BC25-583A6D8EB0D2}" srcOrd="0" destOrd="0" presId="urn:microsoft.com/office/officeart/2005/8/layout/orgChart1"/>
    <dgm:cxn modelId="{2620F72C-7A36-4C8C-A918-8415FF4187AA}" type="presParOf" srcId="{ED7D3E3D-C0A5-49F7-9CA9-7061C62C6AF9}" destId="{8D929708-4220-4217-A773-10AFC3C92588}" srcOrd="1" destOrd="0" presId="urn:microsoft.com/office/officeart/2005/8/layout/orgChart1"/>
    <dgm:cxn modelId="{A4C9D6C0-887B-4444-82B1-B45B609DB22B}" type="presParOf" srcId="{8D929708-4220-4217-A773-10AFC3C92588}" destId="{02537543-244F-42BF-94DF-7A0476E5712C}" srcOrd="0" destOrd="0" presId="urn:microsoft.com/office/officeart/2005/8/layout/orgChart1"/>
    <dgm:cxn modelId="{E4E9E363-2923-4E0A-9F85-B37CDA26C7D1}" type="presParOf" srcId="{02537543-244F-42BF-94DF-7A0476E5712C}" destId="{FB4F55AF-60F8-473C-9BC1-3BEBA1B33E21}" srcOrd="0" destOrd="0" presId="urn:microsoft.com/office/officeart/2005/8/layout/orgChart1"/>
    <dgm:cxn modelId="{F3185B0E-D852-4815-91C1-CE180D0A8E60}" type="presParOf" srcId="{02537543-244F-42BF-94DF-7A0476E5712C}" destId="{FD31F6F6-6BA4-490D-9334-389504F0F672}" srcOrd="1" destOrd="0" presId="urn:microsoft.com/office/officeart/2005/8/layout/orgChart1"/>
    <dgm:cxn modelId="{5195B171-DA70-4620-8DF6-354C02125ACD}" type="presParOf" srcId="{8D929708-4220-4217-A773-10AFC3C92588}" destId="{4AC1660F-FBA0-47CC-BBD4-AC11DFBDEE34}" srcOrd="1" destOrd="0" presId="urn:microsoft.com/office/officeart/2005/8/layout/orgChart1"/>
    <dgm:cxn modelId="{08870F0A-CC5A-44E5-96F7-7696F6D6D8BC}" type="presParOf" srcId="{8D929708-4220-4217-A773-10AFC3C92588}" destId="{3450EC89-9A0A-4BCB-8E0C-ACB9C5EB1F70}" srcOrd="2" destOrd="0" presId="urn:microsoft.com/office/officeart/2005/8/layout/orgChart1"/>
    <dgm:cxn modelId="{DBE3199C-C9B6-4187-935B-C46545DB63D5}" type="presParOf" srcId="{ED7D3E3D-C0A5-49F7-9CA9-7061C62C6AF9}" destId="{FE630A8E-65B9-493E-97A0-3AD70826C417}" srcOrd="2" destOrd="0" presId="urn:microsoft.com/office/officeart/2005/8/layout/orgChart1"/>
    <dgm:cxn modelId="{0A6A0671-0270-405F-90A7-836091D1FD2D}" type="presParOf" srcId="{ED7D3E3D-C0A5-49F7-9CA9-7061C62C6AF9}" destId="{7B7F07D7-F1B8-4A2A-B631-948FB341223A}" srcOrd="3" destOrd="0" presId="urn:microsoft.com/office/officeart/2005/8/layout/orgChart1"/>
    <dgm:cxn modelId="{21EB8BE8-5526-46F0-9620-807A8E35F2C4}" type="presParOf" srcId="{7B7F07D7-F1B8-4A2A-B631-948FB341223A}" destId="{FEC9A68B-BF03-492A-A08B-74EF61481324}" srcOrd="0" destOrd="0" presId="urn:microsoft.com/office/officeart/2005/8/layout/orgChart1"/>
    <dgm:cxn modelId="{D03EBC6B-63C7-47E4-8EE9-FC2098A10D90}" type="presParOf" srcId="{FEC9A68B-BF03-492A-A08B-74EF61481324}" destId="{1EB4ADF5-D28D-4543-B6DD-9CBA36B9C1DC}" srcOrd="0" destOrd="0" presId="urn:microsoft.com/office/officeart/2005/8/layout/orgChart1"/>
    <dgm:cxn modelId="{643C06FE-B7F7-4DCB-A9C5-B9181D74FF06}" type="presParOf" srcId="{FEC9A68B-BF03-492A-A08B-74EF61481324}" destId="{88C7FF5D-DD3B-4567-BAC8-D556B7F7FE47}" srcOrd="1" destOrd="0" presId="urn:microsoft.com/office/officeart/2005/8/layout/orgChart1"/>
    <dgm:cxn modelId="{B6A38697-184D-437C-B0B1-83351B015360}" type="presParOf" srcId="{7B7F07D7-F1B8-4A2A-B631-948FB341223A}" destId="{30FDB107-E6B4-4C1D-8A9B-534A7DD11461}" srcOrd="1" destOrd="0" presId="urn:microsoft.com/office/officeart/2005/8/layout/orgChart1"/>
    <dgm:cxn modelId="{59C41762-471D-4981-A6A6-FE45F1623603}" type="presParOf" srcId="{7B7F07D7-F1B8-4A2A-B631-948FB341223A}" destId="{75D970C1-87D0-4401-8231-804B0946EF98}" srcOrd="2" destOrd="0" presId="urn:microsoft.com/office/officeart/2005/8/layout/orgChart1"/>
    <dgm:cxn modelId="{0DF1158A-E470-4638-9850-5A9FF753D096}" type="presParOf" srcId="{ED7D3E3D-C0A5-49F7-9CA9-7061C62C6AF9}" destId="{D81FAC84-E535-4176-AD16-B9A9B3581486}" srcOrd="4" destOrd="0" presId="urn:microsoft.com/office/officeart/2005/8/layout/orgChart1"/>
    <dgm:cxn modelId="{A36C6B72-D3B7-4C3B-8E3C-2B6DA4392419}" type="presParOf" srcId="{ED7D3E3D-C0A5-49F7-9CA9-7061C62C6AF9}" destId="{6729A983-EF6B-4FE4-AD8E-8E93BA02D581}" srcOrd="5" destOrd="0" presId="urn:microsoft.com/office/officeart/2005/8/layout/orgChart1"/>
    <dgm:cxn modelId="{CB2857D5-0FB6-4B26-8564-ED4FEF64BA0B}" type="presParOf" srcId="{6729A983-EF6B-4FE4-AD8E-8E93BA02D581}" destId="{00455FD9-1CA4-40E4-9294-061A2801C933}" srcOrd="0" destOrd="0" presId="urn:microsoft.com/office/officeart/2005/8/layout/orgChart1"/>
    <dgm:cxn modelId="{4DE9B28E-C69D-4547-9B30-BF5DA18E449D}" type="presParOf" srcId="{00455FD9-1CA4-40E4-9294-061A2801C933}" destId="{36E22086-F641-4C74-A6B1-21E109B441F9}" srcOrd="0" destOrd="0" presId="urn:microsoft.com/office/officeart/2005/8/layout/orgChart1"/>
    <dgm:cxn modelId="{10ABDDCD-75BB-4FF9-A137-134FD9B19FC8}" type="presParOf" srcId="{00455FD9-1CA4-40E4-9294-061A2801C933}" destId="{CE786703-3307-4D77-AC5C-360E761BBEB3}" srcOrd="1" destOrd="0" presId="urn:microsoft.com/office/officeart/2005/8/layout/orgChart1"/>
    <dgm:cxn modelId="{AD74D16C-EA18-4542-AF2B-7F9CD2C2F40B}" type="presParOf" srcId="{6729A983-EF6B-4FE4-AD8E-8E93BA02D581}" destId="{A85A2C99-6A80-4F11-8773-E46B1CB733E2}" srcOrd="1" destOrd="0" presId="urn:microsoft.com/office/officeart/2005/8/layout/orgChart1"/>
    <dgm:cxn modelId="{2CC26F6C-C914-419C-8EE3-A85A3F356982}" type="presParOf" srcId="{6729A983-EF6B-4FE4-AD8E-8E93BA02D581}" destId="{F52415CE-8DD3-43CA-A637-9087426A7720}" srcOrd="2" destOrd="0" presId="urn:microsoft.com/office/officeart/2005/8/layout/orgChart1"/>
    <dgm:cxn modelId="{EE3CE515-8351-4848-A843-D13DD33AF0B4}" type="presParOf" srcId="{195E4D28-712F-4EB8-BB50-0ABE9DBB3E36}" destId="{9AD5A24C-5EAF-4389-9076-D550C0C40A20}" srcOrd="2" destOrd="0" presId="urn:microsoft.com/office/officeart/2005/8/layout/orgChart1"/>
    <dgm:cxn modelId="{757082B7-23A1-4EDD-A661-5662DE4210AB}" type="presParOf" srcId="{7D86D4FA-2806-465B-8D55-197A7EFA5927}" destId="{D50C231B-00BF-4D5A-9110-5AE32FCB1B68}" srcOrd="4" destOrd="0" presId="urn:microsoft.com/office/officeart/2005/8/layout/orgChart1"/>
    <dgm:cxn modelId="{42912810-F13F-49F1-B755-798A24E78A0E}" type="presParOf" srcId="{7D86D4FA-2806-465B-8D55-197A7EFA5927}" destId="{245EEB21-C1DA-4682-B20F-828EC16A70C4}" srcOrd="5" destOrd="0" presId="urn:microsoft.com/office/officeart/2005/8/layout/orgChart1"/>
    <dgm:cxn modelId="{5066F721-2ED3-4193-8E91-8F73D4B23CBB}" type="presParOf" srcId="{245EEB21-C1DA-4682-B20F-828EC16A70C4}" destId="{53079A51-3E65-4D3C-9F41-6E1A20A69B17}" srcOrd="0" destOrd="0" presId="urn:microsoft.com/office/officeart/2005/8/layout/orgChart1"/>
    <dgm:cxn modelId="{82F1A235-0BE3-4EA6-BDF7-DECD70EEDA68}" type="presParOf" srcId="{53079A51-3E65-4D3C-9F41-6E1A20A69B17}" destId="{68D402AE-F11B-4CC5-A601-6840117255C8}" srcOrd="0" destOrd="0" presId="urn:microsoft.com/office/officeart/2005/8/layout/orgChart1"/>
    <dgm:cxn modelId="{9CAF1B29-541E-42AD-B8FE-10C21E57BA62}" type="presParOf" srcId="{53079A51-3E65-4D3C-9F41-6E1A20A69B17}" destId="{87DD12E0-AA07-418C-8562-4E8E492F223C}" srcOrd="1" destOrd="0" presId="urn:microsoft.com/office/officeart/2005/8/layout/orgChart1"/>
    <dgm:cxn modelId="{8067C5BB-8D5D-4FE0-90E7-99B76FF177F5}" type="presParOf" srcId="{245EEB21-C1DA-4682-B20F-828EC16A70C4}" destId="{C37EC8AF-50DC-4F76-97B1-F0BE070D6D9B}" srcOrd="1" destOrd="0" presId="urn:microsoft.com/office/officeart/2005/8/layout/orgChart1"/>
    <dgm:cxn modelId="{8C1FD053-CE1B-471F-8583-ECDAE8A5BD63}" type="presParOf" srcId="{245EEB21-C1DA-4682-B20F-828EC16A70C4}" destId="{E04514A8-D35B-497B-B395-FFDC02AB5AE9}" srcOrd="2" destOrd="0" presId="urn:microsoft.com/office/officeart/2005/8/layout/orgChart1"/>
    <dgm:cxn modelId="{EBFCA3C5-1391-4B7A-AF48-9AF92D98799C}" type="presParOf" srcId="{7D86D4FA-2806-465B-8D55-197A7EFA5927}" destId="{B26A88F3-CC16-4E4C-9792-195759FD67A9}" srcOrd="6" destOrd="0" presId="urn:microsoft.com/office/officeart/2005/8/layout/orgChart1"/>
    <dgm:cxn modelId="{C6FEDFC9-B1A4-4E41-BEBD-179D01535C75}" type="presParOf" srcId="{7D86D4FA-2806-465B-8D55-197A7EFA5927}" destId="{B7529FCC-CEAB-414F-B172-1BB2A9F4A28C}" srcOrd="7" destOrd="0" presId="urn:microsoft.com/office/officeart/2005/8/layout/orgChart1"/>
    <dgm:cxn modelId="{9A73B00A-0886-45EF-AFC6-80E3531F227D}" type="presParOf" srcId="{B7529FCC-CEAB-414F-B172-1BB2A9F4A28C}" destId="{B4AB504B-2163-4AFB-993D-45FC45769ED4}" srcOrd="0" destOrd="0" presId="urn:microsoft.com/office/officeart/2005/8/layout/orgChart1"/>
    <dgm:cxn modelId="{C2379B83-7C43-49A4-9261-B006A9509AE5}" type="presParOf" srcId="{B4AB504B-2163-4AFB-993D-45FC45769ED4}" destId="{E8A91BD3-44FD-4A3E-8DAE-093CB2A2CE00}" srcOrd="0" destOrd="0" presId="urn:microsoft.com/office/officeart/2005/8/layout/orgChart1"/>
    <dgm:cxn modelId="{94D21108-3D3A-4173-8085-BE3325714282}" type="presParOf" srcId="{B4AB504B-2163-4AFB-993D-45FC45769ED4}" destId="{08A7667A-095D-4446-A24E-0E6E271EF6F3}" srcOrd="1" destOrd="0" presId="urn:microsoft.com/office/officeart/2005/8/layout/orgChart1"/>
    <dgm:cxn modelId="{FAA419E7-FBB2-4553-9530-7B6D076EA46E}" type="presParOf" srcId="{B7529FCC-CEAB-414F-B172-1BB2A9F4A28C}" destId="{C3AC84BE-C659-4869-9805-CAE59304AEB2}" srcOrd="1" destOrd="0" presId="urn:microsoft.com/office/officeart/2005/8/layout/orgChart1"/>
    <dgm:cxn modelId="{4569EFB3-42F8-4F66-88CA-714DFBFB2F00}" type="presParOf" srcId="{C3AC84BE-C659-4869-9805-CAE59304AEB2}" destId="{599C19E9-CA39-475D-B980-48E7E123B5C6}" srcOrd="0" destOrd="0" presId="urn:microsoft.com/office/officeart/2005/8/layout/orgChart1"/>
    <dgm:cxn modelId="{194D0ADD-EBA3-4BFB-8DE5-72DDFB5B054E}" type="presParOf" srcId="{C3AC84BE-C659-4869-9805-CAE59304AEB2}" destId="{B23B07F7-0AFF-4835-9A46-8330D36B138F}" srcOrd="1" destOrd="0" presId="urn:microsoft.com/office/officeart/2005/8/layout/orgChart1"/>
    <dgm:cxn modelId="{3784BF67-6091-4674-BE05-81F6E1D32945}" type="presParOf" srcId="{B23B07F7-0AFF-4835-9A46-8330D36B138F}" destId="{F0ECC6DB-51FD-497D-B1E1-B082869FFD1E}" srcOrd="0" destOrd="0" presId="urn:microsoft.com/office/officeart/2005/8/layout/orgChart1"/>
    <dgm:cxn modelId="{5CD53DFF-4F3C-45CC-9F5D-2505173DF94D}" type="presParOf" srcId="{F0ECC6DB-51FD-497D-B1E1-B082869FFD1E}" destId="{5A450A0A-26F8-496D-B56F-C5C13D13C56A}" srcOrd="0" destOrd="0" presId="urn:microsoft.com/office/officeart/2005/8/layout/orgChart1"/>
    <dgm:cxn modelId="{FE0EAE16-8C25-4FD7-8E7B-5138B679294F}" type="presParOf" srcId="{F0ECC6DB-51FD-497D-B1E1-B082869FFD1E}" destId="{461AE7F0-8CCD-4F41-903F-6719C57A38A7}" srcOrd="1" destOrd="0" presId="urn:microsoft.com/office/officeart/2005/8/layout/orgChart1"/>
    <dgm:cxn modelId="{75CD5E65-1C41-4307-A2B5-E9439A54C4F6}" type="presParOf" srcId="{B23B07F7-0AFF-4835-9A46-8330D36B138F}" destId="{493C434C-B2C8-44F7-A065-33BBCA92D328}" srcOrd="1" destOrd="0" presId="urn:microsoft.com/office/officeart/2005/8/layout/orgChart1"/>
    <dgm:cxn modelId="{107F48EA-5E39-4C3B-9712-F75AC1ACF27C}" type="presParOf" srcId="{B23B07F7-0AFF-4835-9A46-8330D36B138F}" destId="{6788D158-90EA-47D0-ABF8-41EE4D9ADCCE}" srcOrd="2" destOrd="0" presId="urn:microsoft.com/office/officeart/2005/8/layout/orgChart1"/>
    <dgm:cxn modelId="{CD352B20-8ADC-40B7-8199-FF559F39370D}" type="presParOf" srcId="{C3AC84BE-C659-4869-9805-CAE59304AEB2}" destId="{9A0F22A5-EF6A-436B-B0F1-45B49A98EE89}" srcOrd="2" destOrd="0" presId="urn:microsoft.com/office/officeart/2005/8/layout/orgChart1"/>
    <dgm:cxn modelId="{D58FD654-8AF2-4EC4-A05F-CC9EC0B1FE17}" type="presParOf" srcId="{C3AC84BE-C659-4869-9805-CAE59304AEB2}" destId="{095060C3-C2AE-4209-A3C0-AFBB2ABEE092}" srcOrd="3" destOrd="0" presId="urn:microsoft.com/office/officeart/2005/8/layout/orgChart1"/>
    <dgm:cxn modelId="{8E17666C-EB4C-4C03-9F57-2210B4DB64DF}" type="presParOf" srcId="{095060C3-C2AE-4209-A3C0-AFBB2ABEE092}" destId="{3F817E18-C22D-404B-8606-F19D73624E15}" srcOrd="0" destOrd="0" presId="urn:microsoft.com/office/officeart/2005/8/layout/orgChart1"/>
    <dgm:cxn modelId="{A74C743B-A53D-4F22-A754-2CECCCB5C265}" type="presParOf" srcId="{3F817E18-C22D-404B-8606-F19D73624E15}" destId="{59468EA1-26AA-4E88-84B9-F48B750546BF}" srcOrd="0" destOrd="0" presId="urn:microsoft.com/office/officeart/2005/8/layout/orgChart1"/>
    <dgm:cxn modelId="{C1581D5E-CBAA-46C5-BDDC-64E21A8D9DBE}" type="presParOf" srcId="{3F817E18-C22D-404B-8606-F19D73624E15}" destId="{28E5A05D-E01E-4B90-B485-F5EBFA910D59}" srcOrd="1" destOrd="0" presId="urn:microsoft.com/office/officeart/2005/8/layout/orgChart1"/>
    <dgm:cxn modelId="{38080651-2255-42A0-BB9E-7841B6179131}" type="presParOf" srcId="{095060C3-C2AE-4209-A3C0-AFBB2ABEE092}" destId="{E3BF4392-4DE5-4E47-9A64-984AD9E5C1C1}" srcOrd="1" destOrd="0" presId="urn:microsoft.com/office/officeart/2005/8/layout/orgChart1"/>
    <dgm:cxn modelId="{F4737E08-862B-40DF-BE67-93B2E40F3E0B}" type="presParOf" srcId="{095060C3-C2AE-4209-A3C0-AFBB2ABEE092}" destId="{DFF93508-0BB9-4938-AC7D-9F49170840C7}" srcOrd="2" destOrd="0" presId="urn:microsoft.com/office/officeart/2005/8/layout/orgChart1"/>
    <dgm:cxn modelId="{8E5691B2-43DE-49CA-817F-373903F78FF4}" type="presParOf" srcId="{C3AC84BE-C659-4869-9805-CAE59304AEB2}" destId="{491392FD-DDFC-4813-8FF9-886B2FC3F6E6}" srcOrd="4" destOrd="0" presId="urn:microsoft.com/office/officeart/2005/8/layout/orgChart1"/>
    <dgm:cxn modelId="{96F6E4F4-5E38-40A6-8327-1B3B84FE07BF}" type="presParOf" srcId="{C3AC84BE-C659-4869-9805-CAE59304AEB2}" destId="{65B34477-F83B-42FD-8F0C-DE8041CDEDCC}" srcOrd="5" destOrd="0" presId="urn:microsoft.com/office/officeart/2005/8/layout/orgChart1"/>
    <dgm:cxn modelId="{388BDDBB-FA0C-4F6C-AD75-C638E3BC6C49}" type="presParOf" srcId="{65B34477-F83B-42FD-8F0C-DE8041CDEDCC}" destId="{C1D1F9EA-2F94-413C-B970-3DE4D93628AC}" srcOrd="0" destOrd="0" presId="urn:microsoft.com/office/officeart/2005/8/layout/orgChart1"/>
    <dgm:cxn modelId="{C43545E9-3675-4C7C-964C-9704C0D96265}" type="presParOf" srcId="{C1D1F9EA-2F94-413C-B970-3DE4D93628AC}" destId="{BAC54B20-A05D-4FFA-A0E7-6A2B990ABD7F}" srcOrd="0" destOrd="0" presId="urn:microsoft.com/office/officeart/2005/8/layout/orgChart1"/>
    <dgm:cxn modelId="{6941ED76-7C90-4F24-B5E6-C7E0800824B5}" type="presParOf" srcId="{C1D1F9EA-2F94-413C-B970-3DE4D93628AC}" destId="{AA4FD9BD-59DD-4E32-BEAE-1828A4433B2B}" srcOrd="1" destOrd="0" presId="urn:microsoft.com/office/officeart/2005/8/layout/orgChart1"/>
    <dgm:cxn modelId="{F3505497-F9F5-41D5-AA74-655B75BFCA37}" type="presParOf" srcId="{65B34477-F83B-42FD-8F0C-DE8041CDEDCC}" destId="{379227D3-5FAF-4FC5-9CA0-BD159D897EE7}" srcOrd="1" destOrd="0" presId="urn:microsoft.com/office/officeart/2005/8/layout/orgChart1"/>
    <dgm:cxn modelId="{D8B9F7ED-C530-4EF1-9CE4-6C7AFCA16268}" type="presParOf" srcId="{65B34477-F83B-42FD-8F0C-DE8041CDEDCC}" destId="{F93C6C17-B528-466F-9732-99A4F204AE6A}" srcOrd="2" destOrd="0" presId="urn:microsoft.com/office/officeart/2005/8/layout/orgChart1"/>
    <dgm:cxn modelId="{00A9CD60-6E77-4D02-AD1E-5AECABEB23A9}" type="presParOf" srcId="{B7529FCC-CEAB-414F-B172-1BB2A9F4A28C}" destId="{89D5BEA7-AE90-4402-B828-8469642D0891}" srcOrd="2" destOrd="0" presId="urn:microsoft.com/office/officeart/2005/8/layout/orgChart1"/>
    <dgm:cxn modelId="{DE38BEF1-1467-497F-B6C0-A465E8A8390B}" type="presParOf" srcId="{5AD21752-D2EE-4CDD-9390-27B27DAECCD7}" destId="{89E7C699-70DF-4F2D-B059-A81BD1D4AA3A}" srcOrd="2" destOrd="0" presId="urn:microsoft.com/office/officeart/2005/8/layout/orgChart1"/>
    <dgm:cxn modelId="{BF960D68-D684-45CF-9A45-EDAEB0DA2290}" type="presParOf" srcId="{00768A1F-113D-405F-B900-59A8DBF3F5A2}" destId="{BD6FB74D-A7F7-4D63-A601-AC7A26803B9D}" srcOrd="1" destOrd="0" presId="urn:microsoft.com/office/officeart/2005/8/layout/orgChart1"/>
    <dgm:cxn modelId="{BE8EFFC6-BCF1-46F4-A266-CFBEE2D47383}" type="presParOf" srcId="{BD6FB74D-A7F7-4D63-A601-AC7A26803B9D}" destId="{DF37571C-30EF-4835-8BB6-D59BCC0D8146}" srcOrd="0" destOrd="0" presId="urn:microsoft.com/office/officeart/2005/8/layout/orgChart1"/>
    <dgm:cxn modelId="{C880599B-8F8B-43BF-81D4-0738BF913999}" type="presParOf" srcId="{DF37571C-30EF-4835-8BB6-D59BCC0D8146}" destId="{AEDF08A0-761D-4E5D-B320-8C7522B8F2B5}" srcOrd="0" destOrd="0" presId="urn:microsoft.com/office/officeart/2005/8/layout/orgChart1"/>
    <dgm:cxn modelId="{1E51B97C-1105-4F6B-B0BA-E7AF3E339D85}" type="presParOf" srcId="{DF37571C-30EF-4835-8BB6-D59BCC0D8146}" destId="{D25FD2FD-5A50-46BD-A8D4-0B9BAADAACBB}" srcOrd="1" destOrd="0" presId="urn:microsoft.com/office/officeart/2005/8/layout/orgChart1"/>
    <dgm:cxn modelId="{46ECCF03-70E1-47E0-86B3-F7FBE4605CC2}" type="presParOf" srcId="{BD6FB74D-A7F7-4D63-A601-AC7A26803B9D}" destId="{AD008687-4E99-47A3-A677-586D3C23239D}" srcOrd="1" destOrd="0" presId="urn:microsoft.com/office/officeart/2005/8/layout/orgChart1"/>
    <dgm:cxn modelId="{60A5819A-ADD8-4C6E-A5C0-809F30494402}" type="presParOf" srcId="{BD6FB74D-A7F7-4D63-A601-AC7A26803B9D}" destId="{24340A39-E9F2-41D7-BF42-0CE9B9C61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392FD-DDFC-4813-8FF9-886B2FC3F6E6}">
      <dsp:nvSpPr>
        <dsp:cNvPr id="0" name=""/>
        <dsp:cNvSpPr/>
      </dsp:nvSpPr>
      <dsp:spPr>
        <a:xfrm>
          <a:off x="8078838" y="1421620"/>
          <a:ext cx="194373" cy="2014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125"/>
              </a:lnTo>
              <a:lnTo>
                <a:pt x="194373" y="2014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F22A5-EF6A-436B-B0F1-45B49A98EE89}">
      <dsp:nvSpPr>
        <dsp:cNvPr id="0" name=""/>
        <dsp:cNvSpPr/>
      </dsp:nvSpPr>
      <dsp:spPr>
        <a:xfrm>
          <a:off x="8078838" y="1421620"/>
          <a:ext cx="194373" cy="1346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6689"/>
              </a:lnTo>
              <a:lnTo>
                <a:pt x="194373" y="1346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C19E9-CA39-475D-B980-48E7E123B5C6}">
      <dsp:nvSpPr>
        <dsp:cNvPr id="0" name=""/>
        <dsp:cNvSpPr/>
      </dsp:nvSpPr>
      <dsp:spPr>
        <a:xfrm>
          <a:off x="8078838" y="1421620"/>
          <a:ext cx="194373" cy="67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252"/>
              </a:lnTo>
              <a:lnTo>
                <a:pt x="194373" y="679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A88F3-CC16-4E4C-9792-195759FD67A9}">
      <dsp:nvSpPr>
        <dsp:cNvPr id="0" name=""/>
        <dsp:cNvSpPr/>
      </dsp:nvSpPr>
      <dsp:spPr>
        <a:xfrm>
          <a:off x="4660773" y="423690"/>
          <a:ext cx="3936394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3936394" y="429198"/>
              </a:lnTo>
              <a:lnTo>
                <a:pt x="3936394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C231B-00BF-4D5A-9110-5AE32FCB1B68}">
      <dsp:nvSpPr>
        <dsp:cNvPr id="0" name=""/>
        <dsp:cNvSpPr/>
      </dsp:nvSpPr>
      <dsp:spPr>
        <a:xfrm>
          <a:off x="4660773" y="423690"/>
          <a:ext cx="2144196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2144196" y="429198"/>
              </a:lnTo>
              <a:lnTo>
                <a:pt x="2144196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FAC84-E535-4176-AD16-B9A9B3581486}">
      <dsp:nvSpPr>
        <dsp:cNvPr id="0" name=""/>
        <dsp:cNvSpPr/>
      </dsp:nvSpPr>
      <dsp:spPr>
        <a:xfrm>
          <a:off x="5910623" y="2214670"/>
          <a:ext cx="183657" cy="1734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629"/>
              </a:lnTo>
              <a:lnTo>
                <a:pt x="183657" y="17346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30A8E-65B9-493E-97A0-3AD70826C417}">
      <dsp:nvSpPr>
        <dsp:cNvPr id="0" name=""/>
        <dsp:cNvSpPr/>
      </dsp:nvSpPr>
      <dsp:spPr>
        <a:xfrm>
          <a:off x="5910623" y="2214670"/>
          <a:ext cx="183657" cy="1119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967"/>
              </a:lnTo>
              <a:lnTo>
                <a:pt x="183657" y="11199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DAAD9-5743-4B42-BC25-583A6D8EB0D2}">
      <dsp:nvSpPr>
        <dsp:cNvPr id="0" name=""/>
        <dsp:cNvSpPr/>
      </dsp:nvSpPr>
      <dsp:spPr>
        <a:xfrm>
          <a:off x="5910623" y="2214670"/>
          <a:ext cx="152673" cy="469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259"/>
              </a:lnTo>
              <a:lnTo>
                <a:pt x="152673" y="469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7E0F3-36E6-4A3F-9AE7-8ED72394F22C}">
      <dsp:nvSpPr>
        <dsp:cNvPr id="0" name=""/>
        <dsp:cNvSpPr/>
      </dsp:nvSpPr>
      <dsp:spPr>
        <a:xfrm>
          <a:off x="4662240" y="1408393"/>
          <a:ext cx="586996" cy="57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264"/>
              </a:lnTo>
              <a:lnTo>
                <a:pt x="586996" y="57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9321A-BEE9-4F33-B932-02C6D6D85E86}">
      <dsp:nvSpPr>
        <dsp:cNvPr id="0" name=""/>
        <dsp:cNvSpPr/>
      </dsp:nvSpPr>
      <dsp:spPr>
        <a:xfrm>
          <a:off x="3195923" y="2214666"/>
          <a:ext cx="297484" cy="42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42"/>
              </a:lnTo>
              <a:lnTo>
                <a:pt x="297484" y="427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8AFE7-236C-4392-94B8-B6AB7CD2EE46}">
      <dsp:nvSpPr>
        <dsp:cNvPr id="0" name=""/>
        <dsp:cNvSpPr/>
      </dsp:nvSpPr>
      <dsp:spPr>
        <a:xfrm>
          <a:off x="3883651" y="1408393"/>
          <a:ext cx="778588" cy="571259"/>
        </a:xfrm>
        <a:custGeom>
          <a:avLst/>
          <a:gdLst/>
          <a:ahLst/>
          <a:cxnLst/>
          <a:rect l="0" t="0" r="0" b="0"/>
          <a:pathLst>
            <a:path>
              <a:moveTo>
                <a:pt x="778588" y="0"/>
              </a:moveTo>
              <a:lnTo>
                <a:pt x="778588" y="571259"/>
              </a:lnTo>
              <a:lnTo>
                <a:pt x="0" y="571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A5AFC-80B7-4EA5-BA70-383F126B10E7}">
      <dsp:nvSpPr>
        <dsp:cNvPr id="0" name=""/>
        <dsp:cNvSpPr/>
      </dsp:nvSpPr>
      <dsp:spPr>
        <a:xfrm>
          <a:off x="4615053" y="423690"/>
          <a:ext cx="91440" cy="514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971"/>
              </a:lnTo>
              <a:lnTo>
                <a:pt x="47186" y="415971"/>
              </a:lnTo>
              <a:lnTo>
                <a:pt x="47186" y="5146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B6773-B6F9-4946-9000-AB50ACCF618C}">
      <dsp:nvSpPr>
        <dsp:cNvPr id="0" name=""/>
        <dsp:cNvSpPr/>
      </dsp:nvSpPr>
      <dsp:spPr>
        <a:xfrm>
          <a:off x="129585" y="1382401"/>
          <a:ext cx="544899" cy="4050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0013"/>
              </a:lnTo>
              <a:lnTo>
                <a:pt x="544899" y="40500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2016F-AE8E-49B5-943E-E421E61774A2}">
      <dsp:nvSpPr>
        <dsp:cNvPr id="0" name=""/>
        <dsp:cNvSpPr/>
      </dsp:nvSpPr>
      <dsp:spPr>
        <a:xfrm>
          <a:off x="129585" y="1382401"/>
          <a:ext cx="525873" cy="3420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0630"/>
              </a:lnTo>
              <a:lnTo>
                <a:pt x="525873" y="3420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D0DA7-3D09-49FD-B8B3-3C36FD8F49E8}">
      <dsp:nvSpPr>
        <dsp:cNvPr id="0" name=""/>
        <dsp:cNvSpPr/>
      </dsp:nvSpPr>
      <dsp:spPr>
        <a:xfrm>
          <a:off x="129585" y="1382401"/>
          <a:ext cx="525873" cy="279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247"/>
              </a:lnTo>
              <a:lnTo>
                <a:pt x="525873" y="27912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D7EA4-5F6B-47DF-B45B-1915ED2288A5}">
      <dsp:nvSpPr>
        <dsp:cNvPr id="0" name=""/>
        <dsp:cNvSpPr/>
      </dsp:nvSpPr>
      <dsp:spPr>
        <a:xfrm>
          <a:off x="129585" y="1382401"/>
          <a:ext cx="515626" cy="217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3483"/>
              </a:lnTo>
              <a:lnTo>
                <a:pt x="515626" y="21734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76F93-B6DE-4647-8840-7CD661C948FC}">
      <dsp:nvSpPr>
        <dsp:cNvPr id="0" name=""/>
        <dsp:cNvSpPr/>
      </dsp:nvSpPr>
      <dsp:spPr>
        <a:xfrm>
          <a:off x="129585" y="1382401"/>
          <a:ext cx="515626" cy="154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100"/>
              </a:lnTo>
              <a:lnTo>
                <a:pt x="515626" y="15441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FCBA-6795-44C9-99C0-2DAB6797409B}">
      <dsp:nvSpPr>
        <dsp:cNvPr id="0" name=""/>
        <dsp:cNvSpPr/>
      </dsp:nvSpPr>
      <dsp:spPr>
        <a:xfrm>
          <a:off x="129585" y="1382401"/>
          <a:ext cx="515626" cy="93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743"/>
              </a:lnTo>
              <a:lnTo>
                <a:pt x="515626" y="9337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15361-7E41-455A-A061-C5A3F94F3CD1}">
      <dsp:nvSpPr>
        <dsp:cNvPr id="0" name=""/>
        <dsp:cNvSpPr/>
      </dsp:nvSpPr>
      <dsp:spPr>
        <a:xfrm>
          <a:off x="129585" y="1382401"/>
          <a:ext cx="515626" cy="34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413"/>
              </a:lnTo>
              <a:lnTo>
                <a:pt x="515626" y="3424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972E-CA15-46D0-A226-65F640C9FBAE}">
      <dsp:nvSpPr>
        <dsp:cNvPr id="0" name=""/>
        <dsp:cNvSpPr/>
      </dsp:nvSpPr>
      <dsp:spPr>
        <a:xfrm>
          <a:off x="647914" y="423690"/>
          <a:ext cx="4012858" cy="488684"/>
        </a:xfrm>
        <a:custGeom>
          <a:avLst/>
          <a:gdLst/>
          <a:ahLst/>
          <a:cxnLst/>
          <a:rect l="0" t="0" r="0" b="0"/>
          <a:pathLst>
            <a:path>
              <a:moveTo>
                <a:pt x="4012858" y="0"/>
              </a:moveTo>
              <a:lnTo>
                <a:pt x="4012858" y="389979"/>
              </a:lnTo>
              <a:lnTo>
                <a:pt x="0" y="389979"/>
              </a:lnTo>
              <a:lnTo>
                <a:pt x="0" y="4886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6F80-F39B-4434-BDB5-1EFC17A331B0}">
      <dsp:nvSpPr>
        <dsp:cNvPr id="0" name=""/>
        <dsp:cNvSpPr/>
      </dsp:nvSpPr>
      <dsp:spPr>
        <a:xfrm>
          <a:off x="3874096" y="0"/>
          <a:ext cx="1573354" cy="4236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kern="1200" dirty="0"/>
        </a:p>
      </dsp:txBody>
      <dsp:txXfrm>
        <a:off x="3874096" y="0"/>
        <a:ext cx="1573354" cy="423690"/>
      </dsp:txXfrm>
    </dsp:sp>
    <dsp:sp modelId="{3CD8D1F1-5721-4CBD-AE59-4AC0DEF96D74}">
      <dsp:nvSpPr>
        <dsp:cNvPr id="0" name=""/>
        <dsp:cNvSpPr/>
      </dsp:nvSpPr>
      <dsp:spPr>
        <a:xfrm>
          <a:off x="3" y="912375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/>
            <a:t>제품</a:t>
          </a:r>
          <a:endParaRPr lang="en-US" altLang="ko-KR" sz="1400" b="0" kern="1200" dirty="0" smtClean="0"/>
        </a:p>
      </dsp:txBody>
      <dsp:txXfrm>
        <a:off x="3" y="912375"/>
        <a:ext cx="1295823" cy="470025"/>
      </dsp:txXfrm>
    </dsp:sp>
    <dsp:sp modelId="{26F0C5F5-68E7-4BF2-B6B2-0E92028FD0DE}">
      <dsp:nvSpPr>
        <dsp:cNvPr id="0" name=""/>
        <dsp:cNvSpPr/>
      </dsp:nvSpPr>
      <dsp:spPr>
        <a:xfrm>
          <a:off x="645212" y="1489801"/>
          <a:ext cx="1353937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Outer</a:t>
          </a:r>
          <a:endParaRPr lang="ko-KR" altLang="en-US" sz="1400" b="0" kern="1200" dirty="0"/>
        </a:p>
      </dsp:txBody>
      <dsp:txXfrm>
        <a:off x="645212" y="1489801"/>
        <a:ext cx="1353937" cy="470025"/>
      </dsp:txXfrm>
    </dsp:sp>
    <dsp:sp modelId="{0BCE69E0-4059-4D14-8157-6340C434024B}">
      <dsp:nvSpPr>
        <dsp:cNvPr id="0" name=""/>
        <dsp:cNvSpPr/>
      </dsp:nvSpPr>
      <dsp:spPr>
        <a:xfrm>
          <a:off x="645212" y="208113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Top</a:t>
          </a:r>
          <a:endParaRPr lang="ko-KR" altLang="en-US" sz="1400" b="0" kern="1200" dirty="0"/>
        </a:p>
      </dsp:txBody>
      <dsp:txXfrm>
        <a:off x="645212" y="2081131"/>
        <a:ext cx="940051" cy="470025"/>
      </dsp:txXfrm>
    </dsp:sp>
    <dsp:sp modelId="{BDACFF10-EB6E-4870-BB6D-7D221E56DF18}">
      <dsp:nvSpPr>
        <dsp:cNvPr id="0" name=""/>
        <dsp:cNvSpPr/>
      </dsp:nvSpPr>
      <dsp:spPr>
        <a:xfrm>
          <a:off x="645212" y="2691488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Shirts</a:t>
          </a:r>
          <a:endParaRPr lang="ko-KR" altLang="en-US" sz="1400" b="0" kern="1200" dirty="0"/>
        </a:p>
      </dsp:txBody>
      <dsp:txXfrm>
        <a:off x="645212" y="2691488"/>
        <a:ext cx="940051" cy="470025"/>
      </dsp:txXfrm>
    </dsp:sp>
    <dsp:sp modelId="{86F165B5-A279-4084-8D67-DFCE60B62FD2}">
      <dsp:nvSpPr>
        <dsp:cNvPr id="0" name=""/>
        <dsp:cNvSpPr/>
      </dsp:nvSpPr>
      <dsp:spPr>
        <a:xfrm>
          <a:off x="645212" y="332087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Pants</a:t>
          </a:r>
          <a:endParaRPr lang="ko-KR" altLang="en-US" sz="1400" b="0" kern="1200" dirty="0"/>
        </a:p>
      </dsp:txBody>
      <dsp:txXfrm>
        <a:off x="645212" y="3320871"/>
        <a:ext cx="940051" cy="470025"/>
      </dsp:txXfrm>
    </dsp:sp>
    <dsp:sp modelId="{F6884DC9-6020-476C-B5AD-4199535C2E4E}">
      <dsp:nvSpPr>
        <dsp:cNvPr id="0" name=""/>
        <dsp:cNvSpPr/>
      </dsp:nvSpPr>
      <dsp:spPr>
        <a:xfrm>
          <a:off x="655458" y="3938635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Suit</a:t>
          </a:r>
          <a:endParaRPr lang="ko-KR" altLang="en-US" sz="1400" b="0" kern="1200" dirty="0"/>
        </a:p>
      </dsp:txBody>
      <dsp:txXfrm>
        <a:off x="655458" y="3938635"/>
        <a:ext cx="940051" cy="470025"/>
      </dsp:txXfrm>
    </dsp:sp>
    <dsp:sp modelId="{EBD8EE3F-2FDC-45D3-98CA-7BA14DCB5251}">
      <dsp:nvSpPr>
        <dsp:cNvPr id="0" name=""/>
        <dsp:cNvSpPr/>
      </dsp:nvSpPr>
      <dsp:spPr>
        <a:xfrm>
          <a:off x="655458" y="4568018"/>
          <a:ext cx="1343972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Bag/Shoes</a:t>
          </a:r>
          <a:endParaRPr lang="ko-KR" altLang="en-US" sz="1400" b="0" kern="1200" dirty="0"/>
        </a:p>
      </dsp:txBody>
      <dsp:txXfrm>
        <a:off x="655458" y="4568018"/>
        <a:ext cx="1343972" cy="470025"/>
      </dsp:txXfrm>
    </dsp:sp>
    <dsp:sp modelId="{13E82F58-77E1-44EF-877C-E13601B79BA2}">
      <dsp:nvSpPr>
        <dsp:cNvPr id="0" name=""/>
        <dsp:cNvSpPr/>
      </dsp:nvSpPr>
      <dsp:spPr>
        <a:xfrm>
          <a:off x="674485" y="519740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/>
            <a:t>Acc</a:t>
          </a:r>
          <a:endParaRPr lang="ko-KR" altLang="en-US" sz="1400" b="0" kern="1200" dirty="0"/>
        </a:p>
      </dsp:txBody>
      <dsp:txXfrm>
        <a:off x="674485" y="5197401"/>
        <a:ext cx="940051" cy="470025"/>
      </dsp:txXfrm>
    </dsp:sp>
    <dsp:sp modelId="{99607794-15B2-483B-BBC4-7005EDF3CD72}">
      <dsp:nvSpPr>
        <dsp:cNvPr id="0" name=""/>
        <dsp:cNvSpPr/>
      </dsp:nvSpPr>
      <dsp:spPr>
        <a:xfrm>
          <a:off x="3842172" y="938367"/>
          <a:ext cx="1640135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kern="1200" dirty="0"/>
        </a:p>
      </dsp:txBody>
      <dsp:txXfrm>
        <a:off x="3842172" y="938367"/>
        <a:ext cx="1640135" cy="470025"/>
      </dsp:txXfrm>
    </dsp:sp>
    <dsp:sp modelId="{DD9906A4-3CF2-4CBF-8090-52B08812F53B}">
      <dsp:nvSpPr>
        <dsp:cNvPr id="0" name=""/>
        <dsp:cNvSpPr/>
      </dsp:nvSpPr>
      <dsp:spPr>
        <a:xfrm>
          <a:off x="2508196" y="1744640"/>
          <a:ext cx="137545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sp:txBody>
      <dsp:txXfrm>
        <a:off x="2508196" y="1744640"/>
        <a:ext cx="1375454" cy="470025"/>
      </dsp:txXfrm>
    </dsp:sp>
    <dsp:sp modelId="{89094A0D-F9BE-4FF4-ABB6-F7D8F6419841}">
      <dsp:nvSpPr>
        <dsp:cNvPr id="0" name=""/>
        <dsp:cNvSpPr/>
      </dsp:nvSpPr>
      <dsp:spPr>
        <a:xfrm>
          <a:off x="3493408" y="2407395"/>
          <a:ext cx="1651303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sp:txBody>
      <dsp:txXfrm>
        <a:off x="3493408" y="2407395"/>
        <a:ext cx="1651303" cy="470025"/>
      </dsp:txXfrm>
    </dsp:sp>
    <dsp:sp modelId="{AE032869-6FAB-4156-9C3F-DAF33F1DBCD2}">
      <dsp:nvSpPr>
        <dsp:cNvPr id="0" name=""/>
        <dsp:cNvSpPr/>
      </dsp:nvSpPr>
      <dsp:spPr>
        <a:xfrm>
          <a:off x="5249236" y="1744645"/>
          <a:ext cx="132277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sp:txBody>
      <dsp:txXfrm>
        <a:off x="5249236" y="1744645"/>
        <a:ext cx="1322774" cy="470025"/>
      </dsp:txXfrm>
    </dsp:sp>
    <dsp:sp modelId="{FB4F55AF-60F8-473C-9BC1-3BEBA1B33E21}">
      <dsp:nvSpPr>
        <dsp:cNvPr id="0" name=""/>
        <dsp:cNvSpPr/>
      </dsp:nvSpPr>
      <dsp:spPr>
        <a:xfrm>
          <a:off x="6063296" y="244891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sp:txBody>
      <dsp:txXfrm>
        <a:off x="6063296" y="2448917"/>
        <a:ext cx="1576165" cy="470025"/>
      </dsp:txXfrm>
    </dsp:sp>
    <dsp:sp modelId="{1EB4ADF5-D28D-4543-B6DD-9CBA36B9C1DC}">
      <dsp:nvSpPr>
        <dsp:cNvPr id="0" name=""/>
        <dsp:cNvSpPr/>
      </dsp:nvSpPr>
      <dsp:spPr>
        <a:xfrm>
          <a:off x="6094280" y="3099625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sp:txBody>
      <dsp:txXfrm>
        <a:off x="6094280" y="3099625"/>
        <a:ext cx="1576165" cy="470025"/>
      </dsp:txXfrm>
    </dsp:sp>
    <dsp:sp modelId="{36E22086-F641-4C74-A6B1-21E109B441F9}">
      <dsp:nvSpPr>
        <dsp:cNvPr id="0" name=""/>
        <dsp:cNvSpPr/>
      </dsp:nvSpPr>
      <dsp:spPr>
        <a:xfrm>
          <a:off x="6094280" y="371428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sp:txBody>
      <dsp:txXfrm>
        <a:off x="6094280" y="3714287"/>
        <a:ext cx="1576165" cy="470025"/>
      </dsp:txXfrm>
    </dsp:sp>
    <dsp:sp modelId="{68D402AE-F11B-4CC5-A601-6840117255C8}">
      <dsp:nvSpPr>
        <dsp:cNvPr id="0" name=""/>
        <dsp:cNvSpPr/>
      </dsp:nvSpPr>
      <dsp:spPr>
        <a:xfrm>
          <a:off x="5858093" y="951594"/>
          <a:ext cx="1893752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5858093" y="951594"/>
        <a:ext cx="1893752" cy="470025"/>
      </dsp:txXfrm>
    </dsp:sp>
    <dsp:sp modelId="{E8A91BD3-44FD-4A3E-8DAE-093CB2A2CE00}">
      <dsp:nvSpPr>
        <dsp:cNvPr id="0" name=""/>
        <dsp:cNvSpPr/>
      </dsp:nvSpPr>
      <dsp:spPr>
        <a:xfrm>
          <a:off x="7949256" y="951594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7949256" y="951594"/>
        <a:ext cx="1295823" cy="470025"/>
      </dsp:txXfrm>
    </dsp:sp>
    <dsp:sp modelId="{5A450A0A-26F8-496D-B56F-C5C13D13C56A}">
      <dsp:nvSpPr>
        <dsp:cNvPr id="0" name=""/>
        <dsp:cNvSpPr/>
      </dsp:nvSpPr>
      <dsp:spPr>
        <a:xfrm>
          <a:off x="8273212" y="1865860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1865860"/>
        <a:ext cx="940051" cy="470025"/>
      </dsp:txXfrm>
    </dsp:sp>
    <dsp:sp modelId="{59468EA1-26AA-4E88-84B9-F48B750546BF}">
      <dsp:nvSpPr>
        <dsp:cNvPr id="0" name=""/>
        <dsp:cNvSpPr/>
      </dsp:nvSpPr>
      <dsp:spPr>
        <a:xfrm>
          <a:off x="8273212" y="2533296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2533296"/>
        <a:ext cx="940051" cy="470025"/>
      </dsp:txXfrm>
    </dsp:sp>
    <dsp:sp modelId="{BAC54B20-A05D-4FFA-A0E7-6A2B990ABD7F}">
      <dsp:nvSpPr>
        <dsp:cNvPr id="0" name=""/>
        <dsp:cNvSpPr/>
      </dsp:nvSpPr>
      <dsp:spPr>
        <a:xfrm>
          <a:off x="8273212" y="3200732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3200732"/>
        <a:ext cx="940051" cy="470025"/>
      </dsp:txXfrm>
    </dsp:sp>
    <dsp:sp modelId="{AEDF08A0-761D-4E5D-B320-8C7522B8F2B5}">
      <dsp:nvSpPr>
        <dsp:cNvPr id="0" name=""/>
        <dsp:cNvSpPr/>
      </dsp:nvSpPr>
      <dsp:spPr>
        <a:xfrm>
          <a:off x="3881090" y="491114"/>
          <a:ext cx="1575723" cy="383808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3881090" y="491114"/>
        <a:ext cx="1575723" cy="383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771B-3FCF-4B65-B682-5F9934FEC980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F4-3C4B-4EFE-B6E2-76D21385B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3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6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D9D9645-2F2B-4BB1-B5BA-17C241E6CFC2}"/>
              </a:ext>
            </a:extLst>
          </p:cNvPr>
          <p:cNvSpPr/>
          <p:nvPr/>
        </p:nvSpPr>
        <p:spPr>
          <a:xfrm>
            <a:off x="0" y="-1"/>
            <a:ext cx="12191999" cy="3429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D5C53C-9B19-415C-B6B8-94AEDDE075AC}"/>
              </a:ext>
            </a:extLst>
          </p:cNvPr>
          <p:cNvSpPr/>
          <p:nvPr/>
        </p:nvSpPr>
        <p:spPr>
          <a:xfrm>
            <a:off x="0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xmlns="" id="{BB778913-DAEA-441A-A3EE-94160DA0A87D}"/>
              </a:ext>
            </a:extLst>
          </p:cNvPr>
          <p:cNvSpPr/>
          <p:nvPr/>
        </p:nvSpPr>
        <p:spPr>
          <a:xfrm>
            <a:off x="1970276" y="1557082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김동영 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황바울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3575156" y="2277520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쇼핑몰 제작 프로젝트 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B3D0130-DB26-4610-A784-55D298236ED2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102F698-463A-45A6-82C7-93E4E5A686F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1" name="다이어그램 100">
            <a:extLst>
              <a:ext uri="{FF2B5EF4-FFF2-40B4-BE49-F238E27FC236}">
                <a16:creationId xmlns:a16="http://schemas.microsoft.com/office/drawing/2014/main" xmlns="" id="{B0FC7DCA-04E6-4308-A5DE-B1F485067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280228"/>
              </p:ext>
            </p:extLst>
          </p:nvPr>
        </p:nvGraphicFramePr>
        <p:xfrm>
          <a:off x="1655064" y="667252"/>
          <a:ext cx="9566336" cy="5765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21CEE6EC-1B4C-4E1C-B939-55EB72DD70FA}"/>
              </a:ext>
            </a:extLst>
          </p:cNvPr>
          <p:cNvSpPr/>
          <p:nvPr/>
        </p:nvSpPr>
        <p:spPr>
          <a:xfrm>
            <a:off x="5380975" y="5687734"/>
            <a:ext cx="1646371" cy="423929"/>
          </a:xfrm>
          <a:custGeom>
            <a:avLst/>
            <a:gdLst>
              <a:gd name="connsiteX0" fmla="*/ 0 w 1698109"/>
              <a:gd name="connsiteY0" fmla="*/ 0 h 849054"/>
              <a:gd name="connsiteX1" fmla="*/ 1698109 w 1698109"/>
              <a:gd name="connsiteY1" fmla="*/ 0 h 849054"/>
              <a:gd name="connsiteX2" fmla="*/ 1698109 w 1698109"/>
              <a:gd name="connsiteY2" fmla="*/ 849054 h 849054"/>
              <a:gd name="connsiteX3" fmla="*/ 0 w 1698109"/>
              <a:gd name="connsiteY3" fmla="*/ 849054 h 849054"/>
              <a:gd name="connsiteX4" fmla="*/ 0 w 1698109"/>
              <a:gd name="connsiteY4" fmla="*/ 0 h 84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09" h="849054">
                <a:moveTo>
                  <a:pt x="0" y="0"/>
                </a:moveTo>
                <a:lnTo>
                  <a:pt x="1698109" y="0"/>
                </a:lnTo>
                <a:lnTo>
                  <a:pt x="1698109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Footer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80994D-668C-4211-85D9-2159F58CA744}"/>
              </a:ext>
            </a:extLst>
          </p:cNvPr>
          <p:cNvSpPr txBox="1"/>
          <p:nvPr/>
        </p:nvSpPr>
        <p:spPr>
          <a:xfrm>
            <a:off x="370045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9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50679" y="284422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568977" y="2798506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INDEX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11399"/>
            <a:ext cx="10462467" cy="536130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84378" y="996950"/>
            <a:ext cx="2083495" cy="5276032"/>
            <a:chOff x="884378" y="905771"/>
            <a:chExt cx="2083495" cy="5367211"/>
          </a:xfrm>
        </p:grpSpPr>
        <p:sp>
          <p:nvSpPr>
            <p:cNvPr id="7" name="직사각형 6"/>
            <p:cNvSpPr/>
            <p:nvPr/>
          </p:nvSpPr>
          <p:spPr>
            <a:xfrm>
              <a:off x="884378" y="905773"/>
              <a:ext cx="2083495" cy="536720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5887" y="905771"/>
              <a:ext cx="1371986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고정 </a:t>
              </a:r>
              <a:r>
                <a:rPr lang="en-US" altLang="ko-KR" sz="1600" dirty="0" err="1" smtClean="0"/>
                <a:t>NavBar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14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08776"/>
            <a:ext cx="10462467" cy="53642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67873" y="905774"/>
            <a:ext cx="8358610" cy="638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67873" y="4439728"/>
            <a:ext cx="8358610" cy="190063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03457" y="4439726"/>
            <a:ext cx="92302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23487" y="566844"/>
            <a:ext cx="1406106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고정 </a:t>
            </a:r>
            <a:r>
              <a:rPr lang="en-US" altLang="ko-KR" sz="1600" dirty="0" smtClean="0"/>
              <a:t>Header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21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3829191" y="2821365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089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jo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3" y="1200514"/>
            <a:ext cx="4685922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유효성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39" y="2822611"/>
            <a:ext cx="47434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유효성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6" y="1296668"/>
            <a:ext cx="6283105" cy="8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261266" y="988891"/>
            <a:ext cx="3624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회원가입 유효성 검사를 위한 정규식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445884" y="2418665"/>
            <a:ext cx="529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정규식을 사용한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ID, PW,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전화번호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형식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5117" y="147628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26429" y="2250981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15117" y="449712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15117" y="5257618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join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1" y="1251893"/>
            <a:ext cx="5572921" cy="479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68961" y="4341785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68961" y="5607761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57106" y="5735293"/>
            <a:ext cx="3309899" cy="313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051" name="Picture 3" descr="C:\Users\1111\Desktop\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35" y="1940478"/>
            <a:ext cx="37242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32440" y="1355047"/>
            <a:ext cx="4906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Checkd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속성을 사용하여 약관동의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하나라도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미체크시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가입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2" name="Picture 4" descr="C:\Users\1111\Desktop\jo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25" y="4428714"/>
            <a:ext cx="42672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788484" y="3970608"/>
            <a:ext cx="4667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약관동의를 체크하지 않을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창을 띄움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5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97108" y="630654"/>
            <a:ext cx="168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도로명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주소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최종 프로젝트 캡쳐\add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47" y="1190696"/>
            <a:ext cx="3356695" cy="37565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최종 프로젝트 캡쳐\add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1141067"/>
            <a:ext cx="3804447" cy="39354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1111\Desktop\최종 프로젝트 캡쳐\add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22" y="5378338"/>
            <a:ext cx="70691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73435" y="5494065"/>
            <a:ext cx="1111956" cy="300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01565" y="1644834"/>
            <a:ext cx="2579488" cy="229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32821" y="3591329"/>
            <a:ext cx="632993" cy="193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3291309" y="5015620"/>
            <a:ext cx="1482126" cy="6285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7713552" y="5076553"/>
            <a:ext cx="268070" cy="789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2" idx="3"/>
          </p:cNvCxnSpPr>
          <p:nvPr/>
        </p:nvCxnSpPr>
        <p:spPr>
          <a:xfrm>
            <a:off x="5021442" y="3068993"/>
            <a:ext cx="10854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(1/3)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form 유효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10" y="1636977"/>
            <a:ext cx="4630497" cy="39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90705" y="1209719"/>
            <a:ext cx="497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Validate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사용한 중복검사 및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9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AE3693E-F752-41CC-BE71-68396FF4D595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0736CD7-BD74-428C-BACE-44350AC7DE30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7439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733419-F5BA-4971-A7EA-99A66AA23F4C}"/>
              </a:ext>
            </a:extLst>
          </p:cNvPr>
          <p:cNvSpPr txBox="1"/>
          <p:nvPr/>
        </p:nvSpPr>
        <p:spPr>
          <a:xfrm>
            <a:off x="3376844" y="2175320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DABCC0D-F316-489E-9C3A-6C23CD99E254}"/>
              </a:ext>
            </a:extLst>
          </p:cNvPr>
          <p:cNvSpPr txBox="1"/>
          <p:nvPr/>
        </p:nvSpPr>
        <p:spPr>
          <a:xfrm>
            <a:off x="7036276" y="215703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및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397F5F1-AB29-40D6-B74D-D3FC3344F324}"/>
              </a:ext>
            </a:extLst>
          </p:cNvPr>
          <p:cNvSpPr txBox="1"/>
          <p:nvPr/>
        </p:nvSpPr>
        <p:spPr>
          <a:xfrm>
            <a:off x="3376844" y="2917308"/>
            <a:ext cx="31777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개발동기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구축 환경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역할분담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E2DE65B-1E6B-4985-9F1B-B740414A9931}"/>
              </a:ext>
            </a:extLst>
          </p:cNvPr>
          <p:cNvSpPr txBox="1"/>
          <p:nvPr/>
        </p:nvSpPr>
        <p:spPr>
          <a:xfrm>
            <a:off x="7036276" y="2917308"/>
            <a:ext cx="3177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46F31D1-1D94-4C9C-A7F2-9EE7609A7E66}"/>
              </a:ext>
            </a:extLst>
          </p:cNvPr>
          <p:cNvSpPr txBox="1"/>
          <p:nvPr/>
        </p:nvSpPr>
        <p:spPr>
          <a:xfrm>
            <a:off x="2496475" y="202500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10F8482-49A1-47CE-BD51-A4082BA4BA34}"/>
              </a:ext>
            </a:extLst>
          </p:cNvPr>
          <p:cNvSpPr txBox="1"/>
          <p:nvPr/>
        </p:nvSpPr>
        <p:spPr>
          <a:xfrm>
            <a:off x="6095216" y="200314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ED84177-5BCE-4C55-B3EC-175D28D6D770}"/>
              </a:ext>
            </a:extLst>
          </p:cNvPr>
          <p:cNvSpPr txBox="1"/>
          <p:nvPr/>
        </p:nvSpPr>
        <p:spPr>
          <a:xfrm>
            <a:off x="-73562" y="522933"/>
            <a:ext cx="257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 차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(2/3)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1111\Desktop\form 유효성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16" y="1558567"/>
            <a:ext cx="4859029" cy="407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06885" y="1138641"/>
            <a:ext cx="340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이용한 검증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Service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1926" y="1292530"/>
            <a:ext cx="3123980" cy="536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91926" y="2179771"/>
            <a:ext cx="3123979" cy="653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1927" y="4674907"/>
            <a:ext cx="3123980" cy="395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91927" y="5388598"/>
            <a:ext cx="3123980" cy="496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(3/3)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60119" y="143916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검증을 거친 후 출력할 오류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5" y="1746946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mess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49" y="1898869"/>
            <a:ext cx="47053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56397" y="144184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Form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출력할 오류 메시지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3048" y="229450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05735" y="630653"/>
            <a:ext cx="134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헤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46" name="Picture 2" descr="C:\Users\1111\Desktop\log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8" y="1264948"/>
            <a:ext cx="4550735" cy="41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111\Desktop\logi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43" y="1313001"/>
            <a:ext cx="2381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1111\Desktop\log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37" y="1309890"/>
            <a:ext cx="1228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1111\Desktop\login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90" y="1258770"/>
            <a:ext cx="25431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1111\Desktop\login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50" y="1338464"/>
            <a:ext cx="13335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262806" y="2136110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9211352" y="2068379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51" name="Picture 7" descr="C:\Users\1111\Desktop\login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51" y="2852708"/>
            <a:ext cx="6176096" cy="1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1111\Desktop\login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19" y="4704773"/>
            <a:ext cx="4943476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7863115" y="1735146"/>
            <a:ext cx="588475" cy="22302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859943" y="905629"/>
            <a:ext cx="318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여부에 따라 달라지는 헤더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59943" y="2599476"/>
            <a:ext cx="6784247" cy="3304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59943" y="1309890"/>
            <a:ext cx="6784247" cy="1133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1210" y="169838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05735" y="630654"/>
            <a:ext cx="2835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로그아웃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 저장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70" name="Picture 2" descr="C:\Users\1111\Desktop\login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70" y="1409851"/>
            <a:ext cx="6605514" cy="41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36494" y="1492348"/>
            <a:ext cx="977123" cy="1975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90137" y="3084248"/>
            <a:ext cx="3323480" cy="10778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220906" y="2801593"/>
            <a:ext cx="388253" cy="376619"/>
            <a:chOff x="5140841" y="2990138"/>
            <a:chExt cx="388253" cy="376619"/>
          </a:xfrm>
        </p:grpSpPr>
        <p:sp>
          <p:nvSpPr>
            <p:cNvPr id="27" name="타원 2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181" y="4238716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타원 2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409027" y="4541856"/>
            <a:ext cx="3504590" cy="1036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01384" y="2000836"/>
            <a:ext cx="3312233" cy="821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217806" y="1739227"/>
            <a:ext cx="385078" cy="376619"/>
            <a:chOff x="5140841" y="2990138"/>
            <a:chExt cx="385078" cy="376619"/>
          </a:xfrm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29179" y="2448990"/>
            <a:ext cx="419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HttpsSession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사용하여 로그인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부여함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29178" y="3291569"/>
            <a:ext cx="419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session.invaldate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()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사용하여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강제로 만료시킴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29179" y="4246589"/>
            <a:ext cx="4110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Cookie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사용하여 아이디 저장을 구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572886" y="2415012"/>
            <a:ext cx="388253" cy="376619"/>
            <a:chOff x="5140841" y="2990138"/>
            <a:chExt cx="388253" cy="376619"/>
          </a:xfrm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570634" y="3269385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타원 4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578254" y="4205450"/>
            <a:ext cx="385078" cy="376619"/>
            <a:chOff x="5140841" y="2990138"/>
            <a:chExt cx="385078" cy="376619"/>
          </a:xfrm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3392" y="13950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76717" y="696083"/>
            <a:ext cx="232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 찾기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45960" y="4110657"/>
            <a:ext cx="384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8194" name="Picture 2" descr="C:\Users\1111\Desktop\search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96" y="1173682"/>
            <a:ext cx="3785763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1111\Desktop\search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42" y="696083"/>
            <a:ext cx="340575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1111\Desktop\search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60" y="3431107"/>
            <a:ext cx="3575538" cy="23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1111\Desktop\login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" y="1173682"/>
            <a:ext cx="4252202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1111\Desktop\search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62" y="3526771"/>
            <a:ext cx="34575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856611" y="3103038"/>
            <a:ext cx="1475064" cy="30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462543" y="2507811"/>
            <a:ext cx="2018922" cy="637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7496269" y="2426329"/>
            <a:ext cx="8329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994577" y="2943983"/>
            <a:ext cx="3765542" cy="776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198" idx="1"/>
          </p:cNvCxnSpPr>
          <p:nvPr/>
        </p:nvCxnSpPr>
        <p:spPr>
          <a:xfrm>
            <a:off x="3195873" y="3332478"/>
            <a:ext cx="1102289" cy="13134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641125" y="4645959"/>
            <a:ext cx="6880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26028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218" name="Picture 2" descr="C:\Users\1111\Desktop\mypag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2" y="1217914"/>
            <a:ext cx="9986390" cy="45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56532" y="4165432"/>
            <a:ext cx="91150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5154" y="4165432"/>
            <a:ext cx="915506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86398" y="4165432"/>
            <a:ext cx="89802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152954" y="5484974"/>
            <a:ext cx="5599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장바구니를 확인할 수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22809" y="696083"/>
            <a:ext cx="1605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42" name="Picture 2" descr="C:\Users\1111\Desktop\myp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11" y="987657"/>
            <a:ext cx="5025881" cy="54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76405" y="22560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폼 검증을 통한 중복검사 및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76405" y="2763623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해당 형식을 지키지 않으면 회원정보 수정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85132" y="3299397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회원 정보 수정 및 회원 탈퇴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085132" y="1794626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정규식을 이용한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498757" y="696083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주문내역 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1266" name="Picture 2" descr="C:\Users\1111\Desktop\mypag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15" y="1319517"/>
            <a:ext cx="7686394" cy="16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1111\Desktop\mypage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7" y="3352695"/>
            <a:ext cx="7686394" cy="275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193035" y="3263462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장바구니 목록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176871" y="11717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992971" y="2844225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게시판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72449" y="2684537"/>
            <a:ext cx="3447097" cy="830997"/>
            <a:chOff x="3932265" y="2721113"/>
            <a:chExt cx="344709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566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개요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5" y="801831"/>
            <a:ext cx="9819557" cy="553853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83327" y="4011174"/>
            <a:ext cx="474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‘admin’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Login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했을 때만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WRITE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버튼이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64" y="4301189"/>
            <a:ext cx="4769061" cy="9815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31576" y="5032672"/>
            <a:ext cx="2477100" cy="567186"/>
            <a:chOff x="7258812" y="4511955"/>
            <a:chExt cx="2616720" cy="599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79" y="4823461"/>
              <a:ext cx="2301253" cy="287638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5"/>
              <a:ext cx="463056" cy="381302"/>
              <a:chOff x="-682211" y="4708137"/>
              <a:chExt cx="463056" cy="38130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7"/>
                <a:ext cx="384714" cy="3766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7"/>
                <a:ext cx="463056" cy="32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7073187" y="4035244"/>
            <a:ext cx="398041" cy="376619"/>
            <a:chOff x="-680660" y="4205877"/>
            <a:chExt cx="398041" cy="37661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531806" y="5072088"/>
            <a:ext cx="1107437" cy="543917"/>
            <a:chOff x="3888959" y="4892008"/>
            <a:chExt cx="1169858" cy="5745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1"/>
              <a:ext cx="860197" cy="29632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8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8" y="1460943"/>
            <a:ext cx="9655350" cy="1958532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-679350" y="4259088"/>
            <a:ext cx="398041" cy="376619"/>
            <a:chOff x="-680660" y="4205877"/>
            <a:chExt cx="398041" cy="3766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3009650"/>
            <a:ext cx="5168038" cy="2860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3" y="3009337"/>
            <a:ext cx="4544059" cy="2572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8A7BF9A-9519-4DC7-B123-3DC62E252A9E}"/>
              </a:ext>
            </a:extLst>
          </p:cNvPr>
          <p:cNvSpPr/>
          <p:nvPr/>
        </p:nvSpPr>
        <p:spPr>
          <a:xfrm>
            <a:off x="1202711" y="2583180"/>
            <a:ext cx="9853909" cy="33477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034861" y="2632874"/>
            <a:ext cx="392448" cy="376619"/>
            <a:chOff x="-684591" y="4708135"/>
            <a:chExt cx="392448" cy="3766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1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9168" b="4071"/>
          <a:stretch/>
        </p:blipFill>
        <p:spPr>
          <a:xfrm>
            <a:off x="479886" y="985961"/>
            <a:ext cx="11166496" cy="22502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317190" y="3395978"/>
            <a:ext cx="320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‘EMPTY’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라고 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17694" y="3166088"/>
            <a:ext cx="291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Page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보이지 않음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71" y="3507644"/>
            <a:ext cx="4325035" cy="20641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317190" y="3633672"/>
            <a:ext cx="33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존재 하면 페이지가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467841" y="1398839"/>
            <a:ext cx="960627" cy="567875"/>
            <a:chOff x="447979" y="4469824"/>
            <a:chExt cx="1014772" cy="599883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4963898" y="2375332"/>
            <a:ext cx="2021486" cy="626162"/>
            <a:chOff x="286303" y="4959336"/>
            <a:chExt cx="2021486" cy="626162"/>
          </a:xfrm>
        </p:grpSpPr>
        <p:grpSp>
          <p:nvGrpSpPr>
            <p:cNvPr id="79" name="그룹 78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5"/>
              <a:ext cx="1757468" cy="31683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53459" y="3229857"/>
            <a:ext cx="394250" cy="376619"/>
            <a:chOff x="-681631" y="5210393"/>
            <a:chExt cx="394250" cy="376619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49418" y="2987554"/>
            <a:ext cx="394250" cy="376619"/>
            <a:chOff x="-1238628" y="3173416"/>
            <a:chExt cx="394250" cy="37661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31" y="3973734"/>
            <a:ext cx="5582966" cy="18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50" y="991270"/>
            <a:ext cx="7745067" cy="314445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02469" y="522933"/>
            <a:ext cx="2171210" cy="523220"/>
            <a:chOff x="488169" y="522933"/>
            <a:chExt cx="217121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10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답글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67181" y="4282371"/>
            <a:ext cx="5812322" cy="1492737"/>
            <a:chOff x="5727801" y="984381"/>
            <a:chExt cx="5812322" cy="149273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7801" y="984381"/>
              <a:ext cx="5812322" cy="107908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801" y="2049947"/>
              <a:ext cx="4208679" cy="42717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503" y="4282371"/>
            <a:ext cx="4919121" cy="1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64" y="895913"/>
            <a:ext cx="6978134" cy="538781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25579" y="588550"/>
            <a:ext cx="1637346" cy="580642"/>
            <a:chOff x="4198620" y="4831989"/>
            <a:chExt cx="1729633" cy="6133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1401556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490037" y="4831989"/>
              <a:ext cx="438216" cy="384357"/>
              <a:chOff x="920418" y="4145858"/>
              <a:chExt cx="438216" cy="38435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922505" y="4145858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920418" y="4205091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61296" cy="523220"/>
            <a:chOff x="488169" y="522933"/>
            <a:chExt cx="3361296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27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-1513622" y="3192901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xmlns="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117160" y="899636"/>
            <a:ext cx="1015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050066" y="1142641"/>
            <a:ext cx="123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board_title2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839996" y="1689059"/>
            <a:ext cx="1721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Summernote</a:t>
            </a:r>
            <a:endParaRPr lang="en-US" altLang="ko-KR" sz="11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628650" lvl="1" indent="-171450" algn="ctr">
              <a:buFontTx/>
              <a:buChar char="-"/>
            </a:pPr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Image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-1184343" y="734698"/>
            <a:ext cx="961207" cy="538123"/>
            <a:chOff x="3871778" y="4876905"/>
            <a:chExt cx="1015384" cy="56845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88542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871778" y="4876905"/>
              <a:ext cx="438216" cy="384356"/>
              <a:chOff x="-697841" y="4190774"/>
              <a:chExt cx="438216" cy="384356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95753" y="4190774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7841" y="4250006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4131872" y="3955733"/>
            <a:ext cx="1297226" cy="1490554"/>
            <a:chOff x="7248752" y="4516983"/>
            <a:chExt cx="1370343" cy="157456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044816" cy="126809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48752" y="4516983"/>
              <a:ext cx="463056" cy="378785"/>
              <a:chOff x="-692271" y="4713165"/>
              <a:chExt cx="463056" cy="37878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1316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2271" y="4766826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70" y="4280847"/>
            <a:ext cx="898773" cy="153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398117" y="4224261"/>
            <a:ext cx="1116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File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95258" y="1094783"/>
            <a:ext cx="2548874" cy="5050168"/>
            <a:chOff x="7638935" y="446839"/>
            <a:chExt cx="2726325" cy="540175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8935" y="446839"/>
              <a:ext cx="2722472" cy="324642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8935" y="3693258"/>
              <a:ext cx="2726325" cy="215534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83445" y="1019002"/>
            <a:ext cx="3024504" cy="5201731"/>
            <a:chOff x="7208982" y="4091865"/>
            <a:chExt cx="2815132" cy="484163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18995" y="4091865"/>
              <a:ext cx="2505119" cy="4841633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208982" y="4359162"/>
              <a:ext cx="483754" cy="381299"/>
              <a:chOff x="-732041" y="4555344"/>
              <a:chExt cx="483754" cy="381299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732041" y="4555344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711343" y="4611519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95" y="689463"/>
            <a:ext cx="3669958" cy="1465261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F8A7BF9A-9519-4DC7-B123-3DC62E252A9E}"/>
              </a:ext>
            </a:extLst>
          </p:cNvPr>
          <p:cNvSpPr/>
          <p:nvPr/>
        </p:nvSpPr>
        <p:spPr>
          <a:xfrm>
            <a:off x="7570069" y="653415"/>
            <a:ext cx="3745631" cy="530066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490250" y="1067365"/>
            <a:ext cx="4313027" cy="2831734"/>
            <a:chOff x="730412" y="4460724"/>
            <a:chExt cx="4556128" cy="299134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4253620" cy="264785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830575" y="4460724"/>
              <a:ext cx="455965" cy="383397"/>
              <a:chOff x="3692337" y="5201293"/>
              <a:chExt cx="455965" cy="383397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3700963" y="52012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3692337" y="52595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7912147" y="2154003"/>
            <a:ext cx="3109006" cy="3757417"/>
            <a:chOff x="8126165" y="1953400"/>
            <a:chExt cx="3109006" cy="3757417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165" y="1953400"/>
              <a:ext cx="3109006" cy="2080126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6165" y="4033526"/>
              <a:ext cx="3105695" cy="167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8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91680" cy="523220"/>
            <a:chOff x="488169" y="522933"/>
            <a:chExt cx="339168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30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355629" y="4239988"/>
            <a:ext cx="123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484093" y="4236919"/>
            <a:ext cx="80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QNA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65" y="2760078"/>
            <a:ext cx="3400900" cy="14861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62" y="2642747"/>
            <a:ext cx="3305636" cy="16099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213" y="2256269"/>
            <a:ext cx="1771897" cy="14956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9440351" y="3866718"/>
            <a:ext cx="108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1884" y="2304016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xmlns="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150568" y="1317096"/>
            <a:ext cx="3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게시판 마다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option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 다름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342" y="4532098"/>
            <a:ext cx="3698777" cy="119883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62" y="1201602"/>
            <a:ext cx="4497055" cy="109543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90" y="4540076"/>
            <a:ext cx="4302961" cy="8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1" y="-2361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1" y="6340363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SELECT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02" y="2659319"/>
            <a:ext cx="2867425" cy="6858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" y="937288"/>
            <a:ext cx="5798187" cy="50892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349840" y="2395427"/>
            <a:ext cx="1130108" cy="450906"/>
            <a:chOff x="1495187" y="3313392"/>
            <a:chExt cx="1130108" cy="4509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1791217" y="3456521"/>
              <a:ext cx="834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NOTICE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495187" y="3313392"/>
              <a:ext cx="398041" cy="376619"/>
              <a:chOff x="-680660" y="4205877"/>
              <a:chExt cx="398041" cy="376619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764816" y="4807014"/>
            <a:ext cx="1133845" cy="510552"/>
            <a:chOff x="3888959" y="4892008"/>
            <a:chExt cx="1197754" cy="53932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4198619" y="5170264"/>
              <a:ext cx="888094" cy="2610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5065621" y="5372929"/>
            <a:ext cx="1562262" cy="526052"/>
            <a:chOff x="7258812" y="4511953"/>
            <a:chExt cx="1650319" cy="55570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334852" cy="244195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645870" y="3205169"/>
            <a:ext cx="1630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QNA,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6349840" y="1016912"/>
            <a:ext cx="2471440" cy="468255"/>
            <a:chOff x="6852760" y="2227282"/>
            <a:chExt cx="2471440" cy="468255"/>
          </a:xfrm>
        </p:grpSpPr>
        <p:grpSp>
          <p:nvGrpSpPr>
            <p:cNvPr id="72" name="그룹 71"/>
            <p:cNvGrpSpPr/>
            <p:nvPr/>
          </p:nvGrpSpPr>
          <p:grpSpPr>
            <a:xfrm>
              <a:off x="6852760" y="2227282"/>
              <a:ext cx="398041" cy="376619"/>
              <a:chOff x="-680660" y="4205877"/>
              <a:chExt cx="398041" cy="37661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198624BE-EF16-4138-82D0-12F5138EAB6E}"/>
                </a:ext>
              </a:extLst>
            </p:cNvPr>
            <p:cNvSpPr txBox="1"/>
            <p:nvPr/>
          </p:nvSpPr>
          <p:spPr>
            <a:xfrm>
              <a:off x="7142256" y="2387760"/>
              <a:ext cx="2181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첨부 파일 다운로드 가능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94" y="3487208"/>
            <a:ext cx="3391373" cy="38105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97" y="1455965"/>
            <a:ext cx="4492935" cy="82181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697" y="3908458"/>
            <a:ext cx="4492935" cy="14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218721" y="2844225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카테고리 별 목록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0" name="Picture 2" descr="C:\Users\1111\Desktop\li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4" y="938431"/>
            <a:ext cx="6410433" cy="29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1111\Desktop\lis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5" y="3838474"/>
            <a:ext cx="6482561" cy="27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89997" y="1408474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카테고리 별 제품을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8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개씩 배치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1097" y="1562363"/>
            <a:ext cx="1476573" cy="17783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89997" y="1804201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이미지 클릭 시 제품 상세 페이지로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3" name="Picture 5" descr="C:\Users\1111\Desktop\list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47" y="2599441"/>
            <a:ext cx="4570456" cy="3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89996" y="5713748"/>
            <a:ext cx="422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문을 사용하여 제품들의 리스트 출력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4" name="Picture 2" descr="C:\Users\1111\Desktop\list_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4" y="1046153"/>
            <a:ext cx="5320987" cy="29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841929" y="2331909"/>
            <a:ext cx="2949322" cy="889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5" name="Picture 3" descr="C:\Users\1111\Desktop\list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1171195"/>
            <a:ext cx="46672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476037" y="204543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87628" y="794943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모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html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추가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8341" y="272536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369109" y="2759786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개수 증가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6" name="Picture 4" descr="C:\Users\1111\Desktop\list_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3047501"/>
            <a:ext cx="4739493" cy="16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1111\Desktop\list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8" y="4725666"/>
            <a:ext cx="4721571" cy="18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866737" y="3591408"/>
            <a:ext cx="2846000" cy="272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752793" y="3939631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장바구니로 이동 후 주문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4450" y="338262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타원 3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416389" y="111902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4" name="타원 3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858527" y="1379786"/>
            <a:ext cx="2854210" cy="665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8" name="Picture 6" descr="C:\Users\1111\Desktop\최종 프로젝트 캡쳐\list_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1" y="3864019"/>
            <a:ext cx="2299998" cy="257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14732" y="5185833"/>
            <a:ext cx="347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8D63A1-C64C-4FA9-9495-EF8EF03D3BED}"/>
              </a:ext>
            </a:extLst>
          </p:cNvPr>
          <p:cNvSpPr txBox="1"/>
          <p:nvPr/>
        </p:nvSpPr>
        <p:spPr>
          <a:xfrm>
            <a:off x="2939576" y="2623734"/>
            <a:ext cx="63520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웹사이트의 기본적인 </a:t>
            </a:r>
            <a:r>
              <a:rPr lang="en-US" altLang="ko-KR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CRUD </a:t>
            </a:r>
            <a:r>
              <a:rPr lang="ko-KR" altLang="en-US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기능을 가진 게시판과</a:t>
            </a:r>
            <a:endParaRPr lang="en-US" altLang="ko-KR" sz="2200" b="1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HP Simplified Jpan" panose="020B0500000000000000" pitchFamily="34" charset="-128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제품 상세정보 및 결제 처리 후 주문 내역까지 확인 할 수 있는 쇼핑몰 웹사이트를 만들고자 하였습니다</a:t>
            </a: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동기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327" y="10052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29600" y="100527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디테일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38" name="Picture 2" descr="C:\Users\1111\Desktop\lis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1316490"/>
            <a:ext cx="5973323" cy="24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1111\Desktop\lis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4019093"/>
            <a:ext cx="6113100" cy="2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49741" y="132546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30705" y="407715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857488" y="381150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6" name="타원 3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19963" y="393213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송 및 교환 안내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41" name="Picture 5" descr="C:\Users\1111\Desktop\list_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2" y="1454911"/>
            <a:ext cx="3552497" cy="17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1111\Desktop\list_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504806"/>
            <a:ext cx="3447411" cy="14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456767" y="2798506"/>
            <a:ext cx="327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362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4" y="1046153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1111\Desktop\최종 프로젝트 캡쳐\cart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3594611"/>
            <a:ext cx="5315623" cy="16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288559" y="305559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288558" y="537026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있지 않을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5364" name="Picture 4" descr="C:\Users\1111\Desktop\최종 프로젝트 캡쳐\car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50" y="1176475"/>
            <a:ext cx="4793814" cy="3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3444" y="1520982"/>
            <a:ext cx="5153491" cy="407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901" y="4011978"/>
            <a:ext cx="5153491" cy="203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052650" y="5090268"/>
            <a:ext cx="4318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이용해 장바구니 리스트를 불러들이고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choose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조건문을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정보가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카트에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담겨있는 상품이 없습니다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있는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tr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태그를 출력하도록 하였다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2311" y="4138118"/>
            <a:ext cx="2400865" cy="648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2310" y="1400538"/>
            <a:ext cx="4247773" cy="2611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83736" y="131002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89722" y="3921100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744" y="11128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8983" y="360401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3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436232" y="5657381"/>
            <a:ext cx="439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sum()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그룹 함수를 통해 장바구니에 담겨있는 제품들의 총 가격을 계산한다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4" y="3845708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215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6386" name="Picture 2" descr="C:\Users\1111\Desktop\최종 프로젝트 캡쳐\list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8" y="1046153"/>
            <a:ext cx="5175423" cy="2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845635" y="3107500"/>
            <a:ext cx="2704139" cy="20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2974054" y="3429900"/>
            <a:ext cx="353085" cy="37970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202751" y="3809609"/>
            <a:ext cx="385871" cy="376619"/>
            <a:chOff x="5140841" y="2990138"/>
            <a:chExt cx="385871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41998" y="3044008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6387" name="Picture 3" descr="C:\Users\1111\Desktop\최종 프로젝트 캡쳐\car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0" y="3131919"/>
            <a:ext cx="5483430" cy="9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1111\Desktop\최종 프로젝트 캡쳐\cart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6" y="4654212"/>
            <a:ext cx="4585579" cy="99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5" y="1451841"/>
            <a:ext cx="5142413" cy="66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05022" y="2119584"/>
            <a:ext cx="5355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선택 후 장바구니 테이블에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컬럼들은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FK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가지고 있기 때문에 각 테이블에 실제 존재하는 데이터를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가지고있어야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장바구니에 추가가 가능하다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5832" y="4065168"/>
            <a:ext cx="5139950" cy="802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0620" y="5101396"/>
            <a:ext cx="5155161" cy="403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77689" y="4898629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44379" y="3048771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293619" y="4065168"/>
            <a:ext cx="4534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리스트들을 불러온다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21757" y="853424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44379" y="3053533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2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1" y="1660359"/>
            <a:ext cx="5264405" cy="2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150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85527" y="2566999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65498" y="3117752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019925" y="2110829"/>
            <a:ext cx="205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전체삭제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7410" name="Picture 2" descr="C:\Users\1111\Desktop\최종 프로젝트 캡쳐\car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566999"/>
            <a:ext cx="38004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1111\Desktop\최종 프로젝트 캡쳐\cart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4" y="3981309"/>
            <a:ext cx="36861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019925" y="3559544"/>
            <a:ext cx="229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하나만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10557" y="2926720"/>
            <a:ext cx="397778" cy="376619"/>
            <a:chOff x="5140841" y="2990138"/>
            <a:chExt cx="397778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28"/>
            <p:cNvSpPr txBox="1"/>
            <p:nvPr/>
          </p:nvSpPr>
          <p:spPr>
            <a:xfrm>
              <a:off x="5153905" y="304876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110407" y="2203087"/>
            <a:ext cx="397778" cy="376619"/>
            <a:chOff x="5140841" y="2990138"/>
            <a:chExt cx="397778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53905" y="304876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7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76858"/>
            <a:ext cx="8343900" cy="5663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046153"/>
            <a:ext cx="9636129" cy="52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614789" y="630653"/>
            <a:ext cx="168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최종 프로젝트 캡쳐\acc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2" y="1199908"/>
            <a:ext cx="6066338" cy="18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최종 프로젝트 캡쳐\acc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29" y="1430448"/>
            <a:ext cx="5055826" cy="115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최종 프로젝트 캡쳐\acc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23" y="3693813"/>
            <a:ext cx="4900832" cy="87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4" y="3254740"/>
            <a:ext cx="5801053" cy="141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4636" y="4300395"/>
            <a:ext cx="5613148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19922" y="12377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2950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759767" y="2755101"/>
            <a:ext cx="443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회원이 주문했던 내역 리스트들을 불러들이고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842022" y="4671587"/>
            <a:ext cx="4574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 클릭 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결제페이지에서 받아온 정보를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완료되면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문이 실행되어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주문정보가 들어가게 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6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최종 프로젝트 캡쳐\acc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17" y="1122628"/>
            <a:ext cx="4733719" cy="52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2603843"/>
            <a:ext cx="5174960" cy="12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4589" y="3559477"/>
            <a:ext cx="5006567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30827" y="4030612"/>
            <a:ext cx="479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버튼 클릭 시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실행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창으로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85316" y="1222219"/>
            <a:ext cx="2984401" cy="2337258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7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ko-KR" altLang="en-US" sz="28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구축환경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C20205-D41C-4C0F-B220-91F6AB9D90E6}"/>
              </a:ext>
            </a:extLst>
          </p:cNvPr>
          <p:cNvSpPr txBox="1"/>
          <p:nvPr/>
        </p:nvSpPr>
        <p:spPr>
          <a:xfrm>
            <a:off x="3428624" y="1843241"/>
            <a:ext cx="8867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운영체제              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Windows10 Pro 64bit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DBMS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     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MySQL</a:t>
            </a:r>
            <a:endParaRPr lang="ko-KR" altLang="en-US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Web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Server           : Spring Boot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내장 서버</a:t>
            </a:r>
            <a:endParaRPr lang="en-US" altLang="ko-KR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언어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: Java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Front-End-Skill     : HTML5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CSS /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JavaScript / jQuery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JSP/ AJAX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FrameWork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: Bootstrap / Spring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MVC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Mybatis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프로젝트 관리          :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Git hub, Maven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                       :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아임포트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API(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결제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), </a:t>
            </a:r>
            <a:r>
              <a:rPr lang="ko-KR" altLang="en-US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도로명주소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		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Spring Boot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DevTools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Lombok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0A79799-8F3B-4B1A-9C13-E81B6B252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1" y="2539022"/>
            <a:ext cx="1881262" cy="18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69026" y="4455470"/>
            <a:ext cx="470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이니시스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결제 창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신용카드 및 카카오페이 등의 다양한 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가능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금액은 테스트를 위해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101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원으로 고정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최종 프로젝트 캡쳐\acc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5" y="1100899"/>
            <a:ext cx="4452836" cy="32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111\Desktop\최종 프로젝트 캡쳐\acc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91" y="784542"/>
            <a:ext cx="1886981" cy="241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최종 프로젝트 캡쳐\acc_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06" y="784543"/>
            <a:ext cx="2011347" cy="25018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213681" y="6026511"/>
            <a:ext cx="303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카카오 페이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및 결제 완료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7" name="Picture 5" descr="C:\Users\1111\Desktop\KakaoTalk_20210118_1609295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01" y="3003905"/>
            <a:ext cx="1801205" cy="29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371503" y="5800193"/>
            <a:ext cx="360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관리자 페이지의 결제 승인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C:\Users\1111\Desktop\최종 프로젝트 캡쳐\acc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52" y="784538"/>
            <a:ext cx="4267200" cy="1419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111\Desktop\최종 프로젝트 캡쳐\acc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90" y="2376145"/>
            <a:ext cx="9012763" cy="18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111\Desktop\최종 프로젝트 캡쳐\acc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13" y="4723264"/>
            <a:ext cx="10225197" cy="9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616404" y="1340263"/>
            <a:ext cx="168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완료 메시지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529331" y="3911153"/>
            <a:ext cx="872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성공적으로 이루어지면 정상적으로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테이블에 결제한 상품의 정보가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6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51562" y="2798506"/>
            <a:ext cx="1856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9.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국제화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7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09872" y="351649"/>
            <a:ext cx="124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434" name="Picture 2" descr="C:\Users\1111\Desktop\최종 프로젝트 캡쳐\in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7" y="1085115"/>
            <a:ext cx="4456332" cy="49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1111\Desktop\최종 프로젝트 캡쳐\in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10" y="1168655"/>
            <a:ext cx="4345663" cy="4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1111\Desktop\최종 프로젝트 캡쳐\in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90" y="2088161"/>
            <a:ext cx="7334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1111\Desktop\최종 프로젝트 캡쳐\int_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02" y="3259736"/>
            <a:ext cx="13716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03384" y="2673948"/>
            <a:ext cx="615635" cy="411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870168" y="3944222"/>
            <a:ext cx="2282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헤더에서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ENG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선택하면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이름이 바뀌면서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국제화가 적용된다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35649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559047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1279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60287" y="350523"/>
            <a:ext cx="135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32732" y="5481061"/>
            <a:ext cx="510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Message configuration, ‘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lang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이라는 이름으로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cookie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이름을 주었고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default locale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Korean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한국어로 되어있다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5" y="970075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50835" y="1421395"/>
            <a:ext cx="4952436" cy="2417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07120" y="141255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9458" name="Picture 2" descr="C:\Users\1111\Desktop\최종 프로젝트 캡쳐\int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78" y="444832"/>
            <a:ext cx="4096371" cy="23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1111\Desktop\최종 프로젝트 캡쳐\in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81" y="3378799"/>
            <a:ext cx="4840767" cy="27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53933" y="54998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" name="타원 2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06884" y="3510595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564134" y="2843418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544633" y="6065836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message_en.properties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3519780" y="2844225"/>
            <a:ext cx="515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10. Interceptor &amp; Error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</a:t>
            </a:r>
            <a:r>
              <a:rPr lang="en-US" altLang="ko-KR" sz="28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en-US" altLang="ko-KR" sz="28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Error</a:t>
            </a:r>
            <a:r>
              <a:rPr lang="ko-KR" altLang="en-US" sz="28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483" name="Picture 3" descr="C:\Users\1111\Desktop\최종 프로젝트 캡쳐\erro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1046153"/>
            <a:ext cx="5048196" cy="259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1111\Desktop\최종 프로젝트 캡쳐\error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3639494"/>
            <a:ext cx="5205932" cy="27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4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2303847" y="2009870"/>
            <a:ext cx="434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MemberInterceptor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로그인이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필요한 페이지의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1854232" y="5708896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NoticeAdminnterceptor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관리자인지 여부를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확인하기위한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485" name="Picture 5" descr="C:\Users\1111\Desktop\최종 프로젝트 캡쳐\erro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81" y="476765"/>
            <a:ext cx="4505325" cy="48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93758" y="93843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타원 1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3094" y="360212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" name="타원 2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728767" y="39908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7142292" y="5519713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Interceptor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등록할 페이지들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입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4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</a:t>
            </a:r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Error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6" name="Picture 2" descr="C:\Users\1111\Desktop\최종 프로젝트 캡쳐\error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0" y="1224764"/>
            <a:ext cx="50387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81299" y="96843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866013" y="4354718"/>
            <a:ext cx="472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CustoErrorController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Error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발생하면 지정한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error/error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경로의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페이지를 출력한다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7" name="Picture 3" descr="C:\Users\1111\Desktop\최종 프로젝트 캡쳐\error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3" y="347968"/>
            <a:ext cx="4842899" cy="27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453039" y="74570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470465" y="2754047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8" name="Picture 4" descr="C:\Users\1111\Desktop\최종 프로젝트 캡쳐\error_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3470488"/>
            <a:ext cx="4286250" cy="1200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1111\Desktop\최종 프로젝트 캡쳐\error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37" y="4765348"/>
            <a:ext cx="4276725" cy="1190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806393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102354" y="6158849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4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B4F2EBF-4938-45B7-8EE5-0FCC9BC096A7}"/>
              </a:ext>
            </a:extLst>
          </p:cNvPr>
          <p:cNvSpPr txBox="1"/>
          <p:nvPr/>
        </p:nvSpPr>
        <p:spPr>
          <a:xfrm>
            <a:off x="4524896" y="2794190"/>
            <a:ext cx="3163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599004" y="506370"/>
            <a:ext cx="247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" y="905609"/>
            <a:ext cx="11446282" cy="56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 분담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1782" y="34636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89227" y="3605299"/>
            <a:ext cx="4469857" cy="1098401"/>
            <a:chOff x="4137892" y="2126682"/>
            <a:chExt cx="4469857" cy="10984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0CB79AB-F18B-4144-936F-8B10A9BFF2E9}"/>
                </a:ext>
              </a:extLst>
            </p:cNvPr>
            <p:cNvSpPr txBox="1"/>
            <p:nvPr/>
          </p:nvSpPr>
          <p:spPr>
            <a:xfrm>
              <a:off x="5361347" y="2266681"/>
              <a:ext cx="3246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Index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37892" y="2126682"/>
              <a:ext cx="1116873" cy="1098401"/>
              <a:chOff x="1773771" y="1646295"/>
              <a:chExt cx="1116873" cy="109840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E98FB907-8FB6-48AC-ABFF-820808370EF6}"/>
                  </a:ext>
                </a:extLst>
              </p:cNvPr>
              <p:cNvSpPr/>
              <p:nvPr/>
            </p:nvSpPr>
            <p:spPr>
              <a:xfrm>
                <a:off x="1773771" y="1646295"/>
                <a:ext cx="1098401" cy="1098401"/>
              </a:xfrm>
              <a:prstGeom prst="ellipse">
                <a:avLst/>
              </a:prstGeom>
              <a:solidFill>
                <a:schemeClr val="bg2">
                  <a:lumMod val="2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143C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06D5A373-8C4A-4DC6-8AC1-C75333CF80A7}"/>
                  </a:ext>
                </a:extLst>
              </p:cNvPr>
              <p:cNvSpPr txBox="1"/>
              <p:nvPr/>
            </p:nvSpPr>
            <p:spPr>
              <a:xfrm>
                <a:off x="1941448" y="2036183"/>
                <a:ext cx="949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김동영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4189227" y="2165915"/>
            <a:ext cx="1098401" cy="1098401"/>
            <a:chOff x="4128267" y="2165915"/>
            <a:chExt cx="1098401" cy="109840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4F5308FD-C93A-4528-9393-5C567AA62A67}"/>
                </a:ext>
              </a:extLst>
            </p:cNvPr>
            <p:cNvSpPr/>
            <p:nvPr/>
          </p:nvSpPr>
          <p:spPr>
            <a:xfrm>
              <a:off x="4128267" y="2165915"/>
              <a:ext cx="1098401" cy="1098401"/>
            </a:xfrm>
            <a:prstGeom prst="ellipse">
              <a:avLst/>
            </a:pr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CC93E8F-790B-462A-9562-99915B14879F}"/>
                </a:ext>
              </a:extLst>
            </p:cNvPr>
            <p:cNvSpPr txBox="1"/>
            <p:nvPr/>
          </p:nvSpPr>
          <p:spPr>
            <a:xfrm>
              <a:off x="4286613" y="2561133"/>
              <a:ext cx="789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황바울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03351" y="1989826"/>
            <a:ext cx="3255733" cy="1555232"/>
            <a:chOff x="5342391" y="1951726"/>
            <a:chExt cx="3255733" cy="155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8B44858-E3CB-45DF-B384-DC502728E280}"/>
                </a:ext>
              </a:extLst>
            </p:cNvPr>
            <p:cNvSpPr txBox="1"/>
            <p:nvPr/>
          </p:nvSpPr>
          <p:spPr>
            <a:xfrm>
              <a:off x="5351722" y="1951726"/>
              <a:ext cx="32464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로그인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장바구니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내역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-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아임포트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도로명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주소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인터셉터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&amp;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에러 처리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42391" y="3153015"/>
              <a:ext cx="8904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P Simplified Jpan" panose="020B0500000000000000" pitchFamily="34" charset="-128"/>
                </a:rPr>
                <a:t>국제화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P Simplified Jpan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8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28742" y="2598003"/>
            <a:ext cx="3134512" cy="830997"/>
            <a:chOff x="3932265" y="2721113"/>
            <a:chExt cx="3134512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설계 및 구현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1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EDE344-97DE-4633-B3FF-048510429625}"/>
              </a:ext>
            </a:extLst>
          </p:cNvPr>
          <p:cNvSpPr txBox="1"/>
          <p:nvPr/>
        </p:nvSpPr>
        <p:spPr>
          <a:xfrm>
            <a:off x="5060108" y="275640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46A5D04-4EA1-420C-8CBF-5815DE008936}"/>
              </a:ext>
            </a:extLst>
          </p:cNvPr>
          <p:cNvSpPr/>
          <p:nvPr/>
        </p:nvSpPr>
        <p:spPr>
          <a:xfrm>
            <a:off x="511167" y="3295460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1187</Words>
  <Application>Microsoft Office PowerPoint</Application>
  <PresentationFormat>사용자 지정</PresentationFormat>
  <Paragraphs>378</Paragraphs>
  <Slides>58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굴림</vt:lpstr>
      <vt:lpstr>Arial</vt:lpstr>
      <vt:lpstr>함초롬돋움</vt:lpstr>
      <vt:lpstr>HP Simplified Jpan</vt:lpstr>
      <vt:lpstr>맑은 고딕</vt:lpstr>
      <vt:lpstr>KoPubWorld돋움체 Bold</vt:lpstr>
      <vt:lpstr>Yu Gothic UI Semibold</vt:lpstr>
      <vt:lpstr>KoPubWorld돋움체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821030262039</cp:lastModifiedBy>
  <cp:revision>337</cp:revision>
  <dcterms:created xsi:type="dcterms:W3CDTF">2020-01-03T14:16:53Z</dcterms:created>
  <dcterms:modified xsi:type="dcterms:W3CDTF">2021-01-20T05:45:58Z</dcterms:modified>
</cp:coreProperties>
</file>